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4"/>
    <p:sldMasterId id="2147483648" r:id="rId5"/>
  </p:sldMasterIdLst>
  <p:notesMasterIdLst>
    <p:notesMasterId r:id="rId20"/>
  </p:notesMasterIdLst>
  <p:handoutMasterIdLst>
    <p:handoutMasterId r:id="rId21"/>
  </p:handoutMasterIdLst>
  <p:sldIdLst>
    <p:sldId id="371" r:id="rId6"/>
    <p:sldId id="420" r:id="rId7"/>
    <p:sldId id="401" r:id="rId8"/>
    <p:sldId id="416" r:id="rId9"/>
    <p:sldId id="403" r:id="rId10"/>
    <p:sldId id="404" r:id="rId11"/>
    <p:sldId id="405" r:id="rId12"/>
    <p:sldId id="406" r:id="rId13"/>
    <p:sldId id="408" r:id="rId14"/>
    <p:sldId id="411" r:id="rId15"/>
    <p:sldId id="407" r:id="rId16"/>
    <p:sldId id="412" r:id="rId17"/>
    <p:sldId id="413" r:id="rId18"/>
    <p:sldId id="415" r:id="rId19"/>
  </p:sldIdLst>
  <p:sldSz cx="12190413" cy="6859588"/>
  <p:notesSz cx="6858000" cy="9144000"/>
  <p:custDataLst>
    <p:tags r:id="rId22"/>
  </p:custDataLst>
  <p:defaultTextStyle>
    <a:defPPr>
      <a:defRPr lang="en-US"/>
    </a:defPPr>
    <a:lvl1pPr marL="0" indent="0" algn="l" defTabSz="457189" rtl="0" eaLnBrk="1" fontAlgn="base" hangingPunct="1">
      <a:lnSpc>
        <a:spcPct val="100000"/>
      </a:lnSpc>
      <a:spcBef>
        <a:spcPct val="0"/>
      </a:spcBef>
      <a:spcAft>
        <a:spcPts val="1200"/>
      </a:spcAft>
      <a:buFont typeface="Arial" panose="020B0604020202020204" pitchFamily="34" charset="0"/>
      <a:buChar char="​"/>
      <a:defRPr kern="1200" spc="-50" baseline="0">
        <a:solidFill>
          <a:schemeClr val="tx1"/>
        </a:solidFill>
        <a:latin typeface="Verdana"/>
        <a:ea typeface="Verdana" pitchFamily="34" charset="0"/>
        <a:cs typeface="Verdana" pitchFamily="34" charset="0"/>
      </a:defRPr>
    </a:lvl1pPr>
    <a:lvl2pPr marL="252000" indent="-252000" algn="l" defTabSz="457189" rtl="0" eaLnBrk="1" fontAlgn="base" hangingPunct="1">
      <a:lnSpc>
        <a:spcPct val="100000"/>
      </a:lnSpc>
      <a:spcBef>
        <a:spcPct val="0"/>
      </a:spcBef>
      <a:spcAft>
        <a:spcPts val="1200"/>
      </a:spcAft>
      <a:buFont typeface="Verdana" pitchFamily="34" charset="0"/>
      <a:buChar char="•"/>
      <a:defRPr sz="1800" kern="1200" spc="-50">
        <a:solidFill>
          <a:schemeClr val="tx1"/>
        </a:solidFill>
        <a:latin typeface="Verdana"/>
        <a:ea typeface="Verdana" pitchFamily="34" charset="0"/>
        <a:cs typeface="+mn-cs"/>
      </a:defRPr>
    </a:lvl2pPr>
    <a:lvl3pPr marL="648000" indent="-252000" algn="l" defTabSz="457189" rtl="0" eaLnBrk="1" fontAlgn="base" hangingPunct="1">
      <a:lnSpc>
        <a:spcPct val="100000"/>
      </a:lnSpc>
      <a:spcBef>
        <a:spcPct val="0"/>
      </a:spcBef>
      <a:spcAft>
        <a:spcPts val="1200"/>
      </a:spcAft>
      <a:buFont typeface="Verdana" pitchFamily="34" charset="0"/>
      <a:buChar char="•"/>
      <a:defRPr sz="1600" kern="1200" spc="-50">
        <a:solidFill>
          <a:schemeClr val="tx1"/>
        </a:solidFill>
        <a:latin typeface="Verdana"/>
        <a:ea typeface="Verdana" pitchFamily="34" charset="0"/>
        <a:cs typeface="+mn-cs"/>
      </a:defRPr>
    </a:lvl3pPr>
    <a:lvl4pPr marL="979200" indent="-252000" algn="l" defTabSz="457189" rtl="0" eaLnBrk="1" fontAlgn="base" hangingPunct="1">
      <a:lnSpc>
        <a:spcPct val="100000"/>
      </a:lnSpc>
      <a:spcBef>
        <a:spcPct val="0"/>
      </a:spcBef>
      <a:spcAft>
        <a:spcPts val="1200"/>
      </a:spcAft>
      <a:buFont typeface="Verdana" panose="020B0604030504040204" pitchFamily="34" charset="0"/>
      <a:buChar char="•"/>
      <a:defRPr sz="1400" kern="1200" spc="-5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5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1"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9B8950-EC10-FD79-6E67-C6B0E96EDF5D}" name="Lucas Souza" initials="LS" userId="S::luso@ramboll.com::5554fb26-639c-4339-82f4-04b13e152d13" providerId="AD"/>
  <p188:author id="{C178437F-321F-91B3-6D32-C766D8ECDDC3}" name="Karun Gelibolyan" initials="KG" userId="S::KGELI@ramboll.com::72350d7f-e8d1-432e-9613-0c4eb507289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F0"/>
    <a:srgbClr val="7EA2BC"/>
    <a:srgbClr val="009DE0"/>
    <a:srgbClr val="3AA551"/>
    <a:srgbClr val="7F7F7F"/>
    <a:srgbClr val="05326E"/>
    <a:srgbClr val="2C7C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5646" autoAdjust="0"/>
  </p:normalViewPr>
  <p:slideViewPr>
    <p:cSldViewPr snapToGrid="0">
      <p:cViewPr varScale="1">
        <p:scale>
          <a:sx n="122" d="100"/>
          <a:sy n="122" d="100"/>
        </p:scale>
        <p:origin x="744" y="20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7588AC-F512-4847-9233-601F4B16DDFE}" type="slidenum">
              <a:rPr lang="en-GB" smtClean="0"/>
              <a:pPr/>
              <a:t>‹#›</a:t>
            </a:fld>
            <a:endParaRPr lang="en-GB"/>
          </a:p>
        </p:txBody>
      </p:sp>
      <p:sp>
        <p:nvSpPr>
          <p:cNvPr id="3" name="Date Placeholder 2">
            <a:extLst>
              <a:ext uri="{FF2B5EF4-FFF2-40B4-BE49-F238E27FC236}">
                <a16:creationId xmlns:a16="http://schemas.microsoft.com/office/drawing/2014/main" id="{E73E8A3B-3A63-46A9-95E1-03CE2FCF9C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F6A870-D0BC-44DB-AD81-D5E8B04AE8D4}" type="datetimeFigureOut">
              <a:rPr lang="da-DK" smtClean="0"/>
              <a:t>04-03-2024</a:t>
            </a:fld>
            <a:endParaRPr lang="da-DK"/>
          </a:p>
        </p:txBody>
      </p:sp>
    </p:spTree>
    <p:extLst>
      <p:ext uri="{BB962C8B-B14F-4D97-AF65-F5344CB8AC3E}">
        <p14:creationId xmlns:p14="http://schemas.microsoft.com/office/powerpoint/2010/main" val="1254145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noProof="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F5B7C09-5A60-450F-8B1D-B16CDE8563A2}" type="datetime1">
              <a:rPr lang="en-GB" noProof="0" smtClean="0"/>
              <a:pPr/>
              <a:t>04/03/2024</a:t>
            </a:fld>
            <a:endParaRPr lang="en-GB" noProof="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3175">
            <a:solidFill>
              <a:schemeClr val="accent6"/>
            </a:solidFill>
          </a:ln>
        </p:spPr>
        <p:txBody>
          <a:bodyPr vert="horz" wrap="square" lIns="91440" tIns="45720" rIns="91440" bIns="45720" numCol="1" anchor="ctr" anchorCtr="0" compatLnSpc="1">
            <a:prstTxWarp prst="textNoShape">
              <a:avLst/>
            </a:prstTxWarp>
          </a:bodyP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F2F6E2-CA2D-40A7-8BE4-C30E5CF2054D}" type="slidenum">
              <a:rPr lang="en-GB" noProof="0" smtClean="0"/>
              <a:pPr/>
              <a:t>‹#›</a:t>
            </a:fld>
            <a:endParaRPr lang="en-GB" noProof="0"/>
          </a:p>
        </p:txBody>
      </p:sp>
    </p:spTree>
    <p:extLst>
      <p:ext uri="{BB962C8B-B14F-4D97-AF65-F5344CB8AC3E}">
        <p14:creationId xmlns:p14="http://schemas.microsoft.com/office/powerpoint/2010/main" val="3365346767"/>
      </p:ext>
    </p:extLst>
  </p:cSld>
  <p:clrMap bg1="lt1" tx1="dk1" bg2="lt2" tx2="dk2" accent1="accent1" accent2="accent2" accent3="accent3" accent4="accent4" accent5="accent5" accent6="accent6" hlink="hlink" folHlink="folHlink"/>
  <p:hf hdr="0" ftr="0" dt="0"/>
  <p:notesStyle>
    <a:lvl1pPr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Verdana" pitchFamily="34" charset="0"/>
      </a:defRPr>
    </a:lvl1pPr>
    <a:lvl2pPr marL="457189"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2pPr>
    <a:lvl3pPr marL="914377"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3pPr>
    <a:lvl4pPr marL="1371566"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4pPr>
    <a:lvl5pPr marL="1828754"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57347" name="Rectangle 3"/>
          <p:cNvSpPr>
            <a:spLocks noGrp="1"/>
          </p:cNvSpPr>
          <p:nvPr>
            <p:ph type="body" idx="1"/>
          </p:nvPr>
        </p:nvSpPr>
        <p:spPr bwMode="auto">
          <a:noFill/>
        </p:spPr>
        <p:txBody>
          <a:bodyPr/>
          <a:lstStyle/>
          <a:p>
            <a:endParaRPr lang="en-GB" noProof="0" dirty="0"/>
          </a:p>
        </p:txBody>
      </p:sp>
    </p:spTree>
    <p:extLst>
      <p:ext uri="{BB962C8B-B14F-4D97-AF65-F5344CB8AC3E}">
        <p14:creationId xmlns:p14="http://schemas.microsoft.com/office/powerpoint/2010/main" val="136605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14</a:t>
            </a:fld>
            <a:endParaRPr lang="en-GB" noProof="0"/>
          </a:p>
        </p:txBody>
      </p:sp>
    </p:spTree>
    <p:extLst>
      <p:ext uri="{BB962C8B-B14F-4D97-AF65-F5344CB8AC3E}">
        <p14:creationId xmlns:p14="http://schemas.microsoft.com/office/powerpoint/2010/main" val="373519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4</a:t>
            </a:fld>
            <a:endParaRPr lang="en-GB" noProof="0"/>
          </a:p>
        </p:txBody>
      </p:sp>
    </p:spTree>
    <p:extLst>
      <p:ext uri="{BB962C8B-B14F-4D97-AF65-F5344CB8AC3E}">
        <p14:creationId xmlns:p14="http://schemas.microsoft.com/office/powerpoint/2010/main" val="673961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7</a:t>
            </a:fld>
            <a:endParaRPr lang="en-GB" noProof="0"/>
          </a:p>
        </p:txBody>
      </p:sp>
    </p:spTree>
    <p:extLst>
      <p:ext uri="{BB962C8B-B14F-4D97-AF65-F5344CB8AC3E}">
        <p14:creationId xmlns:p14="http://schemas.microsoft.com/office/powerpoint/2010/main" val="403269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8</a:t>
            </a:fld>
            <a:endParaRPr lang="en-GB" noProof="0"/>
          </a:p>
        </p:txBody>
      </p:sp>
    </p:spTree>
    <p:extLst>
      <p:ext uri="{BB962C8B-B14F-4D97-AF65-F5344CB8AC3E}">
        <p14:creationId xmlns:p14="http://schemas.microsoft.com/office/powerpoint/2010/main" val="4258375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9</a:t>
            </a:fld>
            <a:endParaRPr lang="en-GB" noProof="0"/>
          </a:p>
        </p:txBody>
      </p:sp>
    </p:spTree>
    <p:extLst>
      <p:ext uri="{BB962C8B-B14F-4D97-AF65-F5344CB8AC3E}">
        <p14:creationId xmlns:p14="http://schemas.microsoft.com/office/powerpoint/2010/main" val="327338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10</a:t>
            </a:fld>
            <a:endParaRPr lang="en-GB" noProof="0"/>
          </a:p>
        </p:txBody>
      </p:sp>
    </p:spTree>
    <p:extLst>
      <p:ext uri="{BB962C8B-B14F-4D97-AF65-F5344CB8AC3E}">
        <p14:creationId xmlns:p14="http://schemas.microsoft.com/office/powerpoint/2010/main" val="3859040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11</a:t>
            </a:fld>
            <a:endParaRPr lang="en-GB" noProof="0"/>
          </a:p>
        </p:txBody>
      </p:sp>
    </p:spTree>
    <p:extLst>
      <p:ext uri="{BB962C8B-B14F-4D97-AF65-F5344CB8AC3E}">
        <p14:creationId xmlns:p14="http://schemas.microsoft.com/office/powerpoint/2010/main" val="3104814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12</a:t>
            </a:fld>
            <a:endParaRPr lang="en-GB" noProof="0"/>
          </a:p>
        </p:txBody>
      </p:sp>
    </p:spTree>
    <p:extLst>
      <p:ext uri="{BB962C8B-B14F-4D97-AF65-F5344CB8AC3E}">
        <p14:creationId xmlns:p14="http://schemas.microsoft.com/office/powerpoint/2010/main" val="231699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F2F6E2-CA2D-40A7-8BE4-C30E5CF2054D}" type="slidenum">
              <a:rPr lang="en-GB" noProof="0" smtClean="0"/>
              <a:pPr/>
              <a:t>13</a:t>
            </a:fld>
            <a:endParaRPr lang="en-GB" noProof="0"/>
          </a:p>
        </p:txBody>
      </p:sp>
    </p:spTree>
    <p:extLst>
      <p:ext uri="{BB962C8B-B14F-4D97-AF65-F5344CB8AC3E}">
        <p14:creationId xmlns:p14="http://schemas.microsoft.com/office/powerpoint/2010/main" val="3127254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Logo_fonden"/>
          <p:cNvSpPr>
            <a:spLocks noChangeAspect="1"/>
          </p:cNvSpPr>
          <p:nvPr userDrawn="1"/>
        </p:nvSpPr>
        <p:spPr>
          <a:xfrm>
            <a:off x="817200" y="6159600"/>
            <a:ext cx="1319093" cy="2988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FLD_PresentationTitle">
            <a:extLst>
              <a:ext uri="{FF2B5EF4-FFF2-40B4-BE49-F238E27FC236}">
                <a16:creationId xmlns:a16="http://schemas.microsoft.com/office/drawing/2014/main" id="{B1DAA5DF-5AA7-49EC-ACBF-10E8A1971277}"/>
              </a:ext>
            </a:extLst>
          </p:cNvPr>
          <p:cNvSpPr>
            <a:spLocks noGrp="1"/>
          </p:cNvSpPr>
          <p:nvPr>
            <p:ph type="ctrTitle" hasCustomPrompt="1"/>
          </p:nvPr>
        </p:nvSpPr>
        <p:spPr>
          <a:xfrm>
            <a:off x="798513" y="409569"/>
            <a:ext cx="9773112" cy="681548"/>
          </a:xfrm>
        </p:spPr>
        <p:txBody>
          <a:bodyPr tIns="0" anchor="t" anchorCtr="0"/>
          <a:lstStyle>
            <a:lvl1pPr>
              <a:defRPr sz="4800" cap="all" spc="-150" baseline="0" smtClean="0">
                <a:solidFill>
                  <a:schemeClr val="tx1"/>
                </a:solidFill>
                <a:latin typeface="Verdana" pitchFamily="34" charset="0"/>
              </a:defRPr>
            </a:lvl1pPr>
          </a:lstStyle>
          <a:p>
            <a:endParaRPr/>
          </a:p>
        </p:txBody>
      </p:sp>
      <p:sp>
        <p:nvSpPr>
          <p:cNvPr id="19" name="FLD_PresentationTitle_2">
            <a:extLst>
              <a:ext uri="{FF2B5EF4-FFF2-40B4-BE49-F238E27FC236}">
                <a16:creationId xmlns:a16="http://schemas.microsoft.com/office/drawing/2014/main" id="{5B27253C-39D7-4448-BD0F-A9FC3677BCBD}"/>
              </a:ext>
            </a:extLst>
          </p:cNvPr>
          <p:cNvSpPr>
            <a:spLocks noGrp="1" noChangeArrowheads="1"/>
          </p:cNvSpPr>
          <p:nvPr>
            <p:ph type="subTitle" sz="quarter" idx="1" hasCustomPrompt="1"/>
          </p:nvPr>
        </p:nvSpPr>
        <p:spPr>
          <a:xfrm>
            <a:off x="798512" y="1139744"/>
            <a:ext cx="9772652" cy="1254562"/>
          </a:xfrm>
        </p:spPr>
        <p:txBody>
          <a:bodyPr lIns="0"/>
          <a:lstStyle>
            <a:lvl1pPr marL="0" indent="0">
              <a:lnSpc>
                <a:spcPct val="100000"/>
              </a:lnSpc>
              <a:spcAft>
                <a:spcPts val="0"/>
              </a:spcAft>
              <a:buFontTx/>
              <a:buNone/>
              <a:defRPr sz="4800" b="1" cap="all" spc="-150" baseline="0" smtClean="0">
                <a:solidFill>
                  <a:schemeClr val="tx2"/>
                </a:solidFill>
                <a:latin typeface="Verdana" pitchFamily="34" charset="0"/>
              </a:defRPr>
            </a:lvl1pPr>
          </a:lstStyle>
          <a:p>
            <a:endParaRP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endParaRPr lang="en-GB"/>
          </a:p>
        </p:txBody>
      </p:sp>
      <p:sp>
        <p:nvSpPr>
          <p:cNvPr id="9" name="Slide Number Placeholder 5"/>
          <p:cNvSpPr>
            <a:spLocks noGrp="1"/>
          </p:cNvSpPr>
          <p:nvPr>
            <p:ph type="sldNum" sz="quarter" idx="4"/>
          </p:nvPr>
        </p:nvSpPr>
        <p:spPr>
          <a:xfrm>
            <a:off x="10907200"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tx1"/>
                </a:solidFill>
              </a:defRPr>
            </a:lvl1pPr>
          </a:lstStyle>
          <a:p>
            <a:fld id="{31421AFA-3AE7-4CEA-BC9B-447859BED57B}" type="slidenum">
              <a:rPr lang="en-GB" smtClean="0"/>
              <a:pPr/>
              <a:t>‹#›</a:t>
            </a:fld>
            <a:endParaRPr lang="en-GB"/>
          </a:p>
        </p:txBody>
      </p:sp>
      <p:sp>
        <p:nvSpPr>
          <p:cNvPr id="11" name="Footer Placeholder 4">
            <a:extLst>
              <a:ext uri="{FF2B5EF4-FFF2-40B4-BE49-F238E27FC236}">
                <a16:creationId xmlns:a16="http://schemas.microsoft.com/office/drawing/2014/main" id="{FC6EA742-E999-426B-9F1C-33524D47AEA4}"/>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12" name="Date_DateCustomA">
            <a:extLst>
              <a:ext uri="{FF2B5EF4-FFF2-40B4-BE49-F238E27FC236}">
                <a16:creationId xmlns:a16="http://schemas.microsoft.com/office/drawing/2014/main" id="{09BA1C59-AB8D-4ACE-A4C9-3A97AB0B83E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13F78D9-42B8-43DD-B9D4-11FA41011F45}" type="datetime1">
              <a:rPr lang="en-GB" smtClean="0"/>
              <a:t>04/03/2024</a:t>
            </a:fld>
            <a:endParaRPr lang="en-GB"/>
          </a:p>
        </p:txBody>
      </p:sp>
    </p:spTree>
    <p:extLst>
      <p:ext uri="{BB962C8B-B14F-4D97-AF65-F5344CB8AC3E}">
        <p14:creationId xmlns:p14="http://schemas.microsoft.com/office/powerpoint/2010/main" val="54287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GB"/>
              <a:t>Click to edit Master title style</a:t>
            </a:r>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Content Placeholder 4">
            <a:extLst>
              <a:ext uri="{FF2B5EF4-FFF2-40B4-BE49-F238E27FC236}">
                <a16:creationId xmlns:a16="http://schemas.microsoft.com/office/drawing/2014/main" id="{414EC495-A6B9-4C60-A011-7047269C9CE9}"/>
              </a:ext>
            </a:extLst>
          </p:cNvPr>
          <p:cNvSpPr>
            <a:spLocks noGrp="1"/>
          </p:cNvSpPr>
          <p:nvPr>
            <p:ph sz="quarter" idx="16"/>
          </p:nvPr>
        </p:nvSpPr>
        <p:spPr>
          <a:xfrm>
            <a:off x="7313612" y="1645032"/>
            <a:ext cx="4073525" cy="4063354"/>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B60EC9E1-A6E7-4EDC-A604-820C98771D2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9" name="Date_DateCustomA">
            <a:extLst>
              <a:ext uri="{FF2B5EF4-FFF2-40B4-BE49-F238E27FC236}">
                <a16:creationId xmlns:a16="http://schemas.microsoft.com/office/drawing/2014/main" id="{73643761-53E5-4729-8F9C-AC57323CEE0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620D795-7D6C-4DDD-9364-2C8C35AA87F6}" type="datetime1">
              <a:rPr lang="en-GB" smtClean="0"/>
              <a:t>04/03/2024</a:t>
            </a:fld>
            <a:endParaRPr lang="en-GB"/>
          </a:p>
        </p:txBody>
      </p:sp>
    </p:spTree>
    <p:extLst>
      <p:ext uri="{BB962C8B-B14F-4D97-AF65-F5344CB8AC3E}">
        <p14:creationId xmlns:p14="http://schemas.microsoft.com/office/powerpoint/2010/main" val="416253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con (A)">
    <p:spTree>
      <p:nvGrpSpPr>
        <p:cNvPr id="1" name=""/>
        <p:cNvGrpSpPr/>
        <p:nvPr/>
      </p:nvGrpSpPr>
      <p:grpSpPr>
        <a:xfrm>
          <a:off x="0" y="0"/>
          <a:ext cx="0" cy="0"/>
          <a:chOff x="0" y="0"/>
          <a:chExt cx="0" cy="0"/>
        </a:xfrm>
      </p:grpSpPr>
      <p:sp>
        <p:nvSpPr>
          <p:cNvPr id="4" name="Title 1"/>
          <p:cNvSpPr>
            <a:spLocks noGrp="1"/>
          </p:cNvSpPr>
          <p:nvPr>
            <p:ph type="title"/>
          </p:nvPr>
        </p:nvSpPr>
        <p:spPr>
          <a:xfrm>
            <a:off x="798513" y="452543"/>
            <a:ext cx="8958262" cy="748800"/>
          </a:xfrm>
        </p:spPr>
        <p:txBody>
          <a:bodyPr/>
          <a:lstStyle/>
          <a:p>
            <a:r>
              <a:rPr lang="en-GB"/>
              <a:t>Click to edit Master title style</a:t>
            </a:r>
          </a:p>
        </p:txBody>
      </p:sp>
      <p:sp>
        <p:nvSpPr>
          <p:cNvPr id="3" name="Content Placeholder 2"/>
          <p:cNvSpPr>
            <a:spLocks noGrp="1"/>
          </p:cNvSpPr>
          <p:nvPr>
            <p:ph idx="1" hasCustomPrompt="1"/>
          </p:nvPr>
        </p:nvSpPr>
        <p:spPr>
          <a:xfrm>
            <a:off x="798512" y="1645033"/>
            <a:ext cx="10588625" cy="4063354"/>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Picture Placeholder 3">
            <a:extLst>
              <a:ext uri="{FF2B5EF4-FFF2-40B4-BE49-F238E27FC236}">
                <a16:creationId xmlns:a16="http://schemas.microsoft.com/office/drawing/2014/main" id="{6FB39600-48A6-438C-ACEE-E7C3FBF9C3A2}"/>
              </a:ext>
            </a:extLst>
          </p:cNvPr>
          <p:cNvSpPr>
            <a:spLocks noGrp="1"/>
          </p:cNvSpPr>
          <p:nvPr>
            <p:ph type="pic" sz="quarter" idx="11" hasCustomPrompt="1"/>
          </p:nvPr>
        </p:nvSpPr>
        <p:spPr>
          <a:xfrm>
            <a:off x="10571163" y="452544"/>
            <a:ext cx="800964" cy="800964"/>
          </a:xfrm>
          <a:noFill/>
          <a:ln>
            <a:noFill/>
          </a:ln>
        </p:spPr>
        <p:txBody>
          <a:bodyPr lIns="38399" tIns="0" anchor="t" anchorCtr="0"/>
          <a:lstStyle>
            <a:lvl1pPr marL="0" indent="0">
              <a:buNone/>
              <a:defRPr sz="1800">
                <a:solidFill>
                  <a:schemeClr val="tx1"/>
                </a:solidFill>
              </a:defRPr>
            </a:lvl1pPr>
          </a:lstStyle>
          <a:p>
            <a:r>
              <a:rPr lang="en-GB" noProof="0"/>
              <a:t>icon</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C4DE7E55-1B3D-4B43-B1B5-DE5E4FAB989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8" name="Date_DateCustomA">
            <a:extLst>
              <a:ext uri="{FF2B5EF4-FFF2-40B4-BE49-F238E27FC236}">
                <a16:creationId xmlns:a16="http://schemas.microsoft.com/office/drawing/2014/main" id="{F5D459F2-4C14-4DC3-8A9D-B1E9DF21E4C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B90C0BA-1BD5-469D-8018-C447C1EB2A93}" type="datetime1">
              <a:rPr lang="en-GB" smtClean="0"/>
              <a:t>04/03/2024</a:t>
            </a:fld>
            <a:endParaRPr lang="en-GB"/>
          </a:p>
        </p:txBody>
      </p:sp>
    </p:spTree>
    <p:extLst>
      <p:ext uri="{BB962C8B-B14F-4D97-AF65-F5344CB8AC3E}">
        <p14:creationId xmlns:p14="http://schemas.microsoft.com/office/powerpoint/2010/main" val="2999185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con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GB"/>
              <a:t>Click to edit Master title style</a:t>
            </a:r>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513" y="1645033"/>
            <a:ext cx="8958262" cy="4063354"/>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10571162" y="1645033"/>
            <a:ext cx="818165" cy="818165"/>
          </a:xfrm>
          <a:noFill/>
          <a:ln>
            <a:noFill/>
          </a:ln>
        </p:spPr>
        <p:txBody>
          <a:bodyPr lIns="38399" tIns="0" anchor="t" anchorCtr="0"/>
          <a:lstStyle>
            <a:lvl1pPr marL="0" indent="0">
              <a:buNone/>
              <a:defRPr sz="1800">
                <a:solidFill>
                  <a:schemeClr val="tx1"/>
                </a:solidFill>
              </a:defRPr>
            </a:lvl1pPr>
          </a:lstStyle>
          <a:p>
            <a:r>
              <a:rPr lang="en-GB" noProof="0"/>
              <a:t>icon</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E31502FD-B05E-464F-8932-42D027579D9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9" name="Date_DateCustomA">
            <a:extLst>
              <a:ext uri="{FF2B5EF4-FFF2-40B4-BE49-F238E27FC236}">
                <a16:creationId xmlns:a16="http://schemas.microsoft.com/office/drawing/2014/main" id="{AA65EC4C-43E8-483C-B54B-30D5535BB4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02DADF78-B3EF-4042-B2F9-5AAFBCE5A22E}" type="datetime1">
              <a:rPr lang="en-GB" smtClean="0"/>
              <a:t>04/03/2024</a:t>
            </a:fld>
            <a:endParaRPr lang="en-GB"/>
          </a:p>
        </p:txBody>
      </p:sp>
    </p:spTree>
    <p:extLst>
      <p:ext uri="{BB962C8B-B14F-4D97-AF65-F5344CB8AC3E}">
        <p14:creationId xmlns:p14="http://schemas.microsoft.com/office/powerpoint/2010/main" val="377132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llustration (A)">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GB"/>
              <a:t>Click to edit Master title style</a:t>
            </a:r>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513" y="1645033"/>
            <a:ext cx="6515100" cy="4063354"/>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8128000" y="1645033"/>
            <a:ext cx="3259138" cy="3240691"/>
          </a:xfrm>
          <a:noFill/>
          <a:ln>
            <a:noFill/>
          </a:ln>
        </p:spPr>
        <p:txBody>
          <a:bodyPr lIns="38399" tIns="0" anchor="t" anchorCtr="0"/>
          <a:lstStyle>
            <a:lvl1pPr marL="0" indent="0">
              <a:buNone/>
              <a:defRPr sz="1800">
                <a:solidFill>
                  <a:schemeClr val="tx1"/>
                </a:solidFill>
              </a:defRPr>
            </a:lvl1pPr>
          </a:lstStyle>
          <a:p>
            <a:r>
              <a:rPr lang="en-GB">
                <a:effectLst/>
              </a:rPr>
              <a:t>illustration</a:t>
            </a:r>
            <a:endParaRPr lang="en-GB" noProof="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FB97A6BE-821A-4BF5-AFE7-9A048351C6D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9" name="Date_DateCustomA">
            <a:extLst>
              <a:ext uri="{FF2B5EF4-FFF2-40B4-BE49-F238E27FC236}">
                <a16:creationId xmlns:a16="http://schemas.microsoft.com/office/drawing/2014/main" id="{11815BEB-2C63-4CBF-9795-6F15022666B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BA51A42-5836-428D-B66B-B65A92E2CCAA}" type="datetime1">
              <a:rPr lang="en-GB" smtClean="0"/>
              <a:t>04/03/2024</a:t>
            </a:fld>
            <a:endParaRPr lang="en-GB"/>
          </a:p>
        </p:txBody>
      </p:sp>
    </p:spTree>
    <p:extLst>
      <p:ext uri="{BB962C8B-B14F-4D97-AF65-F5344CB8AC3E}">
        <p14:creationId xmlns:p14="http://schemas.microsoft.com/office/powerpoint/2010/main" val="47453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llustration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GB"/>
              <a:t>Click to edit Master title style</a:t>
            </a:r>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Picture Placeholder 4">
            <a:extLst>
              <a:ext uri="{FF2B5EF4-FFF2-40B4-BE49-F238E27FC236}">
                <a16:creationId xmlns:a16="http://schemas.microsoft.com/office/drawing/2014/main" id="{286587FC-F18B-4FBE-8CD2-663B9BA8C734}"/>
              </a:ext>
            </a:extLst>
          </p:cNvPr>
          <p:cNvSpPr>
            <a:spLocks noGrp="1"/>
          </p:cNvSpPr>
          <p:nvPr>
            <p:ph type="pic" sz="quarter" idx="14" hasCustomPrompt="1"/>
          </p:nvPr>
        </p:nvSpPr>
        <p:spPr>
          <a:xfrm>
            <a:off x="7313613" y="1644649"/>
            <a:ext cx="4073525" cy="4063738"/>
          </a:xfrm>
        </p:spPr>
        <p:txBody>
          <a:bodyPr/>
          <a:lstStyle>
            <a:lvl1pPr marL="0" indent="0">
              <a:buNone/>
              <a:defRPr/>
            </a:lvl1pPr>
          </a:lstStyle>
          <a:p>
            <a:r>
              <a:rPr lang="en-GB">
                <a:effectLst/>
              </a:rPr>
              <a:t>illustration</a:t>
            </a:r>
            <a:endParaRPr lang="en-GB" noProof="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9B89233D-8149-4491-95B2-DE11051C861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8" name="Date_DateCustomA">
            <a:extLst>
              <a:ext uri="{FF2B5EF4-FFF2-40B4-BE49-F238E27FC236}">
                <a16:creationId xmlns:a16="http://schemas.microsoft.com/office/drawing/2014/main" id="{D2C9554E-F561-4DDA-B278-92702108D9B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136937CD-C8B6-42FA-9EC6-EF300AFFE646}" type="datetime1">
              <a:rPr lang="en-GB" smtClean="0"/>
              <a:t>04/03/2024</a:t>
            </a:fld>
            <a:endParaRPr lang="en-GB"/>
          </a:p>
        </p:txBody>
      </p:sp>
    </p:spTree>
    <p:extLst>
      <p:ext uri="{BB962C8B-B14F-4D97-AF65-F5344CB8AC3E}">
        <p14:creationId xmlns:p14="http://schemas.microsoft.com/office/powerpoint/2010/main" val="114375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text">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GB"/>
              <a:t>Click to edit Master title style</a:t>
            </a:r>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513" y="1645033"/>
            <a:ext cx="7329487" cy="4063354"/>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Placeholder 6">
            <a:extLst>
              <a:ext uri="{FF2B5EF4-FFF2-40B4-BE49-F238E27FC236}">
                <a16:creationId xmlns:a16="http://schemas.microsoft.com/office/drawing/2014/main" id="{89007D2D-A158-459C-BE2E-0A1D348DA7C9}"/>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12,3</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Text Placeholder 6">
            <a:extLst>
              <a:ext uri="{FF2B5EF4-FFF2-40B4-BE49-F238E27FC236}">
                <a16:creationId xmlns:a16="http://schemas.microsoft.com/office/drawing/2014/main" id="{99C5C721-7970-4C21-B42B-33753616C1B3}"/>
              </a:ext>
            </a:extLst>
          </p:cNvPr>
          <p:cNvSpPr>
            <a:spLocks noGrp="1"/>
          </p:cNvSpPr>
          <p:nvPr>
            <p:ph type="body" sz="quarter" idx="14" hasCustomPrompt="1"/>
          </p:nvPr>
        </p:nvSpPr>
        <p:spPr>
          <a:xfrm>
            <a:off x="8942388" y="4992414"/>
            <a:ext cx="2444750"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grpSp>
        <p:nvGrpSpPr>
          <p:cNvPr id="3" name="Group 2">
            <a:extLst>
              <a:ext uri="{FF2B5EF4-FFF2-40B4-BE49-F238E27FC236}">
                <a16:creationId xmlns:a16="http://schemas.microsoft.com/office/drawing/2014/main" id="{CBDD567F-EFA3-4304-9F2D-5128B34EFFF1}"/>
              </a:ext>
            </a:extLst>
          </p:cNvPr>
          <p:cNvGrpSpPr/>
          <p:nvPr userDrawn="1"/>
        </p:nvGrpSpPr>
        <p:grpSpPr>
          <a:xfrm>
            <a:off x="12339858" y="1634370"/>
            <a:ext cx="1796791" cy="2907588"/>
            <a:chOff x="12403271" y="-1"/>
            <a:chExt cx="1796791" cy="2907588"/>
          </a:xfrm>
        </p:grpSpPr>
        <p:pic>
          <p:nvPicPr>
            <p:cNvPr id="9" name="Picture 8">
              <a:extLst>
                <a:ext uri="{FF2B5EF4-FFF2-40B4-BE49-F238E27FC236}">
                  <a16:creationId xmlns:a16="http://schemas.microsoft.com/office/drawing/2014/main" id="{760E582F-46F7-4DF2-ABCB-E07E85419FF4}"/>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2" name="Group 11">
              <a:extLst>
                <a:ext uri="{FF2B5EF4-FFF2-40B4-BE49-F238E27FC236}">
                  <a16:creationId xmlns:a16="http://schemas.microsoft.com/office/drawing/2014/main" id="{FA367DCD-123C-45F4-87EB-1586FA603E3A}"/>
                </a:ext>
              </a:extLst>
            </p:cNvPr>
            <p:cNvGrpSpPr/>
            <p:nvPr userDrawn="1"/>
          </p:nvGrpSpPr>
          <p:grpSpPr>
            <a:xfrm>
              <a:off x="12403271" y="-1"/>
              <a:ext cx="1796791" cy="2907588"/>
              <a:chOff x="9009867" y="1645032"/>
              <a:chExt cx="2365739" cy="3828268"/>
            </a:xfrm>
          </p:grpSpPr>
          <p:pic>
            <p:nvPicPr>
              <p:cNvPr id="15" name="Picture 14">
                <a:extLst>
                  <a:ext uri="{FF2B5EF4-FFF2-40B4-BE49-F238E27FC236}">
                    <a16:creationId xmlns:a16="http://schemas.microsoft.com/office/drawing/2014/main" id="{132FA97E-008F-4B07-B688-A7B22404D82A}"/>
                  </a:ext>
                </a:extLst>
              </p:cNvPr>
              <p:cNvPicPr>
                <a:picLocks noChangeAspect="1"/>
              </p:cNvPicPr>
              <p:nvPr/>
            </p:nvPicPr>
            <p:blipFill>
              <a:blip r:embed="rId3"/>
              <a:stretch>
                <a:fillRect/>
              </a:stretch>
            </p:blipFill>
            <p:spPr>
              <a:xfrm>
                <a:off x="9182748" y="1852126"/>
                <a:ext cx="599367" cy="280555"/>
              </a:xfrm>
              <a:prstGeom prst="rect">
                <a:avLst/>
              </a:prstGeom>
            </p:spPr>
          </p:pic>
          <p:sp>
            <p:nvSpPr>
              <p:cNvPr id="16" name="TextBox 15">
                <a:extLst>
                  <a:ext uri="{FF2B5EF4-FFF2-40B4-BE49-F238E27FC236}">
                    <a16:creationId xmlns:a16="http://schemas.microsoft.com/office/drawing/2014/main" id="{8F49FA4C-A0C7-484D-9CD0-A2B1528B3A2E}"/>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7" name="Rectangle: Rounded Corners 16">
                <a:extLst>
                  <a:ext uri="{FF2B5EF4-FFF2-40B4-BE49-F238E27FC236}">
                    <a16:creationId xmlns:a16="http://schemas.microsoft.com/office/drawing/2014/main" id="{93B8FE7B-9EF6-429C-AC7B-79E85DFB481D}"/>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accent3"/>
                  </a:solidFill>
                </a:endParaRPr>
              </a:p>
            </p:txBody>
          </p:sp>
        </p:grpSp>
      </p:grpSp>
      <p:sp>
        <p:nvSpPr>
          <p:cNvPr id="14" name="Footer Placeholder 4">
            <a:extLst>
              <a:ext uri="{FF2B5EF4-FFF2-40B4-BE49-F238E27FC236}">
                <a16:creationId xmlns:a16="http://schemas.microsoft.com/office/drawing/2014/main" id="{67D61A51-31AF-4082-AFF9-2D4AE9DB7C8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19" name="Date_DateCustomA">
            <a:extLst>
              <a:ext uri="{FF2B5EF4-FFF2-40B4-BE49-F238E27FC236}">
                <a16:creationId xmlns:a16="http://schemas.microsoft.com/office/drawing/2014/main" id="{8BB7FA2D-0C66-4D42-8CC8-567BD958137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E10093C-62DA-496A-9DBF-6F8D26F3BF2E}" type="datetime1">
              <a:rPr lang="en-GB" smtClean="0"/>
              <a:t>04/03/2024</a:t>
            </a:fld>
            <a:endParaRPr lang="en-GB"/>
          </a:p>
        </p:txBody>
      </p:sp>
    </p:spTree>
    <p:extLst>
      <p:ext uri="{BB962C8B-B14F-4D97-AF65-F5344CB8AC3E}">
        <p14:creationId xmlns:p14="http://schemas.microsoft.com/office/powerpoint/2010/main" val="351122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two fact texts">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GB"/>
              <a:t>Click to edit Master title style</a:t>
            </a:r>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514" y="1645033"/>
            <a:ext cx="4071936" cy="4063354"/>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Placeholder 6">
            <a:extLst>
              <a:ext uri="{FF2B5EF4-FFF2-40B4-BE49-F238E27FC236}">
                <a16:creationId xmlns:a16="http://schemas.microsoft.com/office/drawing/2014/main" id="{559CAE46-C6D8-48BD-A372-1CDE93E9CCA9}"/>
              </a:ext>
            </a:extLst>
          </p:cNvPr>
          <p:cNvSpPr>
            <a:spLocks noGrp="1"/>
          </p:cNvSpPr>
          <p:nvPr>
            <p:ph type="body" sz="quarter" idx="13" hasCustomPrompt="1"/>
          </p:nvPr>
        </p:nvSpPr>
        <p:spPr>
          <a:xfrm>
            <a:off x="5684838" y="1644771"/>
            <a:ext cx="244316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8" name="Text Placeholder 6">
            <a:extLst>
              <a:ext uri="{FF2B5EF4-FFF2-40B4-BE49-F238E27FC236}">
                <a16:creationId xmlns:a16="http://schemas.microsoft.com/office/drawing/2014/main" id="{67908BB7-3AA9-46B8-9F51-F98F86B5DB18}"/>
              </a:ext>
            </a:extLst>
          </p:cNvPr>
          <p:cNvSpPr>
            <a:spLocks noGrp="1"/>
          </p:cNvSpPr>
          <p:nvPr>
            <p:ph type="body" sz="quarter" idx="14" hasCustomPrompt="1"/>
          </p:nvPr>
        </p:nvSpPr>
        <p:spPr>
          <a:xfrm>
            <a:off x="8942388" y="1644771"/>
            <a:ext cx="2444750"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grpSp>
        <p:nvGrpSpPr>
          <p:cNvPr id="16" name="Group 15">
            <a:extLst>
              <a:ext uri="{FF2B5EF4-FFF2-40B4-BE49-F238E27FC236}">
                <a16:creationId xmlns:a16="http://schemas.microsoft.com/office/drawing/2014/main" id="{F92F4B53-30AD-4697-89D7-9D962CE965E5}"/>
              </a:ext>
            </a:extLst>
          </p:cNvPr>
          <p:cNvGrpSpPr/>
          <p:nvPr userDrawn="1"/>
        </p:nvGrpSpPr>
        <p:grpSpPr>
          <a:xfrm>
            <a:off x="12339858" y="1634370"/>
            <a:ext cx="1796791" cy="2907588"/>
            <a:chOff x="12403271" y="-1"/>
            <a:chExt cx="1796791" cy="2907588"/>
          </a:xfrm>
        </p:grpSpPr>
        <p:pic>
          <p:nvPicPr>
            <p:cNvPr id="17" name="Picture 16">
              <a:extLst>
                <a:ext uri="{FF2B5EF4-FFF2-40B4-BE49-F238E27FC236}">
                  <a16:creationId xmlns:a16="http://schemas.microsoft.com/office/drawing/2014/main" id="{AF0FEF35-0958-440B-A77A-2699A83990A6}"/>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8" name="Group 17">
              <a:extLst>
                <a:ext uri="{FF2B5EF4-FFF2-40B4-BE49-F238E27FC236}">
                  <a16:creationId xmlns:a16="http://schemas.microsoft.com/office/drawing/2014/main" id="{24203BB4-30A9-4057-A809-926EDEDB9F4F}"/>
                </a:ext>
              </a:extLst>
            </p:cNvPr>
            <p:cNvGrpSpPr/>
            <p:nvPr userDrawn="1"/>
          </p:nvGrpSpPr>
          <p:grpSpPr>
            <a:xfrm>
              <a:off x="12403271" y="-1"/>
              <a:ext cx="1796791" cy="2907588"/>
              <a:chOff x="9009867" y="1645032"/>
              <a:chExt cx="2365739" cy="3828268"/>
            </a:xfrm>
          </p:grpSpPr>
          <p:pic>
            <p:nvPicPr>
              <p:cNvPr id="19" name="Picture 18">
                <a:extLst>
                  <a:ext uri="{FF2B5EF4-FFF2-40B4-BE49-F238E27FC236}">
                    <a16:creationId xmlns:a16="http://schemas.microsoft.com/office/drawing/2014/main" id="{7139BD4A-714C-44AF-902B-B7BB51BF1ECF}"/>
                  </a:ext>
                </a:extLst>
              </p:cNvPr>
              <p:cNvPicPr>
                <a:picLocks noChangeAspect="1"/>
              </p:cNvPicPr>
              <p:nvPr/>
            </p:nvPicPr>
            <p:blipFill>
              <a:blip r:embed="rId3"/>
              <a:stretch>
                <a:fillRect/>
              </a:stretch>
            </p:blipFill>
            <p:spPr>
              <a:xfrm>
                <a:off x="9182748" y="1852126"/>
                <a:ext cx="599367" cy="280555"/>
              </a:xfrm>
              <a:prstGeom prst="rect">
                <a:avLst/>
              </a:prstGeom>
            </p:spPr>
          </p:pic>
          <p:sp>
            <p:nvSpPr>
              <p:cNvPr id="20" name="TextBox 19">
                <a:extLst>
                  <a:ext uri="{FF2B5EF4-FFF2-40B4-BE49-F238E27FC236}">
                    <a16:creationId xmlns:a16="http://schemas.microsoft.com/office/drawing/2014/main" id="{FBB5C133-0407-4A77-B2F7-7E365D047DE4}"/>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1" name="Rectangle: Rounded Corners 20">
                <a:extLst>
                  <a:ext uri="{FF2B5EF4-FFF2-40B4-BE49-F238E27FC236}">
                    <a16:creationId xmlns:a16="http://schemas.microsoft.com/office/drawing/2014/main" id="{1BBC228B-197B-44A3-99D0-D56237507B14}"/>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accent3"/>
                  </a:solidFill>
                </a:endParaRPr>
              </a:p>
            </p:txBody>
          </p:sp>
        </p:grpSp>
      </p:grpSp>
      <p:sp>
        <p:nvSpPr>
          <p:cNvPr id="13" name="Footer Placeholder 4">
            <a:extLst>
              <a:ext uri="{FF2B5EF4-FFF2-40B4-BE49-F238E27FC236}">
                <a16:creationId xmlns:a16="http://schemas.microsoft.com/office/drawing/2014/main" id="{CE9B38D5-AD3D-4AE8-88F2-0F9D25BB30C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15" name="Date_DateCustomA">
            <a:extLst>
              <a:ext uri="{FF2B5EF4-FFF2-40B4-BE49-F238E27FC236}">
                <a16:creationId xmlns:a16="http://schemas.microsoft.com/office/drawing/2014/main" id="{1AC23FC6-140A-4E04-B1F9-995F52FC873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79F0066-3164-42E7-92E6-6ECB81B57310}" type="datetime1">
              <a:rPr lang="en-GB" smtClean="0"/>
              <a:t>04/03/2024</a:t>
            </a:fld>
            <a:endParaRPr lang="en-GB"/>
          </a:p>
        </p:txBody>
      </p:sp>
    </p:spTree>
    <p:extLst>
      <p:ext uri="{BB962C8B-B14F-4D97-AF65-F5344CB8AC3E}">
        <p14:creationId xmlns:p14="http://schemas.microsoft.com/office/powerpoint/2010/main" val="46065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ct text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68B673-9D9F-4BF4-8D81-D1B3477E6F0F}"/>
              </a:ext>
            </a:extLst>
          </p:cNvPr>
          <p:cNvGrpSpPr/>
          <p:nvPr userDrawn="1"/>
        </p:nvGrpSpPr>
        <p:grpSpPr>
          <a:xfrm>
            <a:off x="-1972094" y="1634370"/>
            <a:ext cx="1796791" cy="2907588"/>
            <a:chOff x="12339857" y="1634370"/>
            <a:chExt cx="1796791" cy="2907588"/>
          </a:xfrm>
        </p:grpSpPr>
        <p:sp>
          <p:nvSpPr>
            <p:cNvPr id="19" name="Rectangle: Rounded Corners 18">
              <a:extLst>
                <a:ext uri="{FF2B5EF4-FFF2-40B4-BE49-F238E27FC236}">
                  <a16:creationId xmlns:a16="http://schemas.microsoft.com/office/drawing/2014/main" id="{9F61C6D9-96E6-46EB-8545-E257C98220F8}"/>
                </a:ext>
              </a:extLst>
            </p:cNvPr>
            <p:cNvSpPr/>
            <p:nvPr/>
          </p:nvSpPr>
          <p:spPr>
            <a:xfrm>
              <a:off x="12339857" y="1634370"/>
              <a:ext cx="1796791" cy="290758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accent3"/>
                </a:solidFill>
              </a:endParaRPr>
            </a:p>
          </p:txBody>
        </p:sp>
        <p:pic>
          <p:nvPicPr>
            <p:cNvPr id="17" name="Picture 16">
              <a:extLst>
                <a:ext uri="{FF2B5EF4-FFF2-40B4-BE49-F238E27FC236}">
                  <a16:creationId xmlns:a16="http://schemas.microsoft.com/office/drawing/2014/main" id="{23EC8C10-6A9E-4C2B-B6BA-69C39462851D}"/>
                </a:ext>
              </a:extLst>
            </p:cNvPr>
            <p:cNvPicPr>
              <a:picLocks noChangeAspect="1"/>
            </p:cNvPicPr>
            <p:nvPr/>
          </p:nvPicPr>
          <p:blipFill>
            <a:blip r:embed="rId2"/>
            <a:stretch>
              <a:fillRect/>
            </a:stretch>
          </p:blipFill>
          <p:spPr>
            <a:xfrm>
              <a:off x="12471161" y="1791659"/>
              <a:ext cx="455222" cy="213083"/>
            </a:xfrm>
            <a:prstGeom prst="rect">
              <a:avLst/>
            </a:prstGeom>
          </p:spPr>
        </p:pic>
        <p:sp>
          <p:nvSpPr>
            <p:cNvPr id="18" name="TextBox 17">
              <a:extLst>
                <a:ext uri="{FF2B5EF4-FFF2-40B4-BE49-F238E27FC236}">
                  <a16:creationId xmlns:a16="http://schemas.microsoft.com/office/drawing/2014/main" id="{BF580C90-4416-41DC-ADAC-F1014BB16E65}"/>
                </a:ext>
              </a:extLst>
            </p:cNvPr>
            <p:cNvSpPr txBox="1"/>
            <p:nvPr/>
          </p:nvSpPr>
          <p:spPr bwMode="auto">
            <a:xfrm>
              <a:off x="12483714" y="2086228"/>
              <a:ext cx="1433633" cy="64633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pic>
          <p:nvPicPr>
            <p:cNvPr id="15" name="Picture 14">
              <a:extLst>
                <a:ext uri="{FF2B5EF4-FFF2-40B4-BE49-F238E27FC236}">
                  <a16:creationId xmlns:a16="http://schemas.microsoft.com/office/drawing/2014/main" id="{22C7FA45-BEB8-4FA0-89DA-4AF47CEA9ACF}"/>
                </a:ext>
              </a:extLst>
            </p:cNvPr>
            <p:cNvPicPr>
              <a:picLocks noChangeAspect="1"/>
            </p:cNvPicPr>
            <p:nvPr userDrawn="1"/>
          </p:nvPicPr>
          <p:blipFill>
            <a:blip r:embed="rId3"/>
            <a:stretch>
              <a:fillRect/>
            </a:stretch>
          </p:blipFill>
          <p:spPr>
            <a:xfrm>
              <a:off x="12351204" y="2757038"/>
              <a:ext cx="1261627" cy="1565633"/>
            </a:xfrm>
            <a:prstGeom prst="rect">
              <a:avLst/>
            </a:prstGeom>
          </p:spPr>
        </p:pic>
      </p:grpSp>
      <p:grpSp>
        <p:nvGrpSpPr>
          <p:cNvPr id="21" name="Group 20">
            <a:extLst>
              <a:ext uri="{FF2B5EF4-FFF2-40B4-BE49-F238E27FC236}">
                <a16:creationId xmlns:a16="http://schemas.microsoft.com/office/drawing/2014/main" id="{21327CDE-D280-433E-A1DD-9B88BC9A9D74}"/>
              </a:ext>
            </a:extLst>
          </p:cNvPr>
          <p:cNvGrpSpPr/>
          <p:nvPr userDrawn="1"/>
        </p:nvGrpSpPr>
        <p:grpSpPr>
          <a:xfrm>
            <a:off x="12339858" y="1634370"/>
            <a:ext cx="1796791" cy="2907588"/>
            <a:chOff x="-1899137" y="-1"/>
            <a:chExt cx="1796791" cy="2907588"/>
          </a:xfrm>
        </p:grpSpPr>
        <p:grpSp>
          <p:nvGrpSpPr>
            <p:cNvPr id="22" name="Group 21">
              <a:extLst>
                <a:ext uri="{FF2B5EF4-FFF2-40B4-BE49-F238E27FC236}">
                  <a16:creationId xmlns:a16="http://schemas.microsoft.com/office/drawing/2014/main" id="{4AE14B58-12EA-4B20-8931-337F0DC7BE74}"/>
                </a:ext>
              </a:extLst>
            </p:cNvPr>
            <p:cNvGrpSpPr/>
            <p:nvPr userDrawn="1"/>
          </p:nvGrpSpPr>
          <p:grpSpPr>
            <a:xfrm>
              <a:off x="-1899137" y="-1"/>
              <a:ext cx="1796791" cy="2907588"/>
              <a:chOff x="9009867" y="1645032"/>
              <a:chExt cx="2365739" cy="3828268"/>
            </a:xfrm>
          </p:grpSpPr>
          <p:pic>
            <p:nvPicPr>
              <p:cNvPr id="24" name="Picture 23">
                <a:extLst>
                  <a:ext uri="{FF2B5EF4-FFF2-40B4-BE49-F238E27FC236}">
                    <a16:creationId xmlns:a16="http://schemas.microsoft.com/office/drawing/2014/main" id="{E1E15413-4664-4681-9444-310804612302}"/>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5" name="TextBox 24">
                <a:extLst>
                  <a:ext uri="{FF2B5EF4-FFF2-40B4-BE49-F238E27FC236}">
                    <a16:creationId xmlns:a16="http://schemas.microsoft.com/office/drawing/2014/main" id="{D2D38E9D-D309-4835-BB4A-24E940357F1D}"/>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6" name="Rectangle: Rounded Corners 25">
                <a:extLst>
                  <a:ext uri="{FF2B5EF4-FFF2-40B4-BE49-F238E27FC236}">
                    <a16:creationId xmlns:a16="http://schemas.microsoft.com/office/drawing/2014/main" id="{3408A5E0-BE3B-4CF6-B031-C7BDEAE8EF42}"/>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accent3"/>
                  </a:solidFill>
                </a:endParaRPr>
              </a:p>
            </p:txBody>
          </p:sp>
        </p:grpSp>
        <p:pic>
          <p:nvPicPr>
            <p:cNvPr id="23" name="Picture 22">
              <a:extLst>
                <a:ext uri="{FF2B5EF4-FFF2-40B4-BE49-F238E27FC236}">
                  <a16:creationId xmlns:a16="http://schemas.microsoft.com/office/drawing/2014/main" id="{74467B95-2571-401A-B1E8-0E4825008764}"/>
                </a:ext>
              </a:extLst>
            </p:cNvPr>
            <p:cNvPicPr>
              <a:picLocks noChangeAspect="1"/>
            </p:cNvPicPr>
            <p:nvPr userDrawn="1"/>
          </p:nvPicPr>
          <p:blipFill>
            <a:blip r:embed="rId4"/>
            <a:stretch>
              <a:fillRect/>
            </a:stretch>
          </p:blipFill>
          <p:spPr>
            <a:xfrm>
              <a:off x="-1884053" y="1200637"/>
              <a:ext cx="1418614" cy="1444137"/>
            </a:xfrm>
            <a:prstGeom prst="rect">
              <a:avLst/>
            </a:prstGeom>
          </p:spPr>
        </p:pic>
      </p:grpSp>
      <p:sp>
        <p:nvSpPr>
          <p:cNvPr id="4" name="Title 1"/>
          <p:cNvSpPr>
            <a:spLocks noGrp="1"/>
          </p:cNvSpPr>
          <p:nvPr>
            <p:ph type="title"/>
          </p:nvPr>
        </p:nvSpPr>
        <p:spPr>
          <a:xfrm>
            <a:off x="798514" y="453600"/>
            <a:ext cx="10588624" cy="748800"/>
          </a:xfrm>
        </p:spPr>
        <p:txBody>
          <a:bodyPr/>
          <a:lstStyle/>
          <a:p>
            <a:r>
              <a:rPr lang="en-GB"/>
              <a:t>Click to edit Master title style</a:t>
            </a:r>
          </a:p>
        </p:txBody>
      </p:sp>
      <p:sp>
        <p:nvSpPr>
          <p:cNvPr id="3" name="Content Placeholder 2"/>
          <p:cNvSpPr>
            <a:spLocks noGrp="1"/>
          </p:cNvSpPr>
          <p:nvPr>
            <p:ph idx="1" hasCustomPrompt="1"/>
          </p:nvPr>
        </p:nvSpPr>
        <p:spPr>
          <a:xfrm>
            <a:off x="4056064" y="1645033"/>
            <a:ext cx="7331074" cy="4063354"/>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6">
            <a:extLst>
              <a:ext uri="{FF2B5EF4-FFF2-40B4-BE49-F238E27FC236}">
                <a16:creationId xmlns:a16="http://schemas.microsoft.com/office/drawing/2014/main" id="{344D76E6-1904-4038-80C4-8BC46CEBB703}"/>
              </a:ext>
            </a:extLst>
          </p:cNvPr>
          <p:cNvSpPr>
            <a:spLocks noGrp="1"/>
          </p:cNvSpPr>
          <p:nvPr>
            <p:ph type="body" sz="quarter" idx="15" hasCustomPrompt="1"/>
          </p:nvPr>
        </p:nvSpPr>
        <p:spPr>
          <a:xfrm>
            <a:off x="798514" y="1644771"/>
            <a:ext cx="2443162"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0" name="Text Placeholder 6">
            <a:extLst>
              <a:ext uri="{FF2B5EF4-FFF2-40B4-BE49-F238E27FC236}">
                <a16:creationId xmlns:a16="http://schemas.microsoft.com/office/drawing/2014/main" id="{6CAB1BFF-44E8-48FF-AF80-4144B6650AAE}"/>
              </a:ext>
            </a:extLst>
          </p:cNvPr>
          <p:cNvSpPr>
            <a:spLocks noGrp="1"/>
          </p:cNvSpPr>
          <p:nvPr>
            <p:ph type="body" sz="quarter" idx="14" hasCustomPrompt="1"/>
          </p:nvPr>
        </p:nvSpPr>
        <p:spPr>
          <a:xfrm>
            <a:off x="798514" y="4992414"/>
            <a:ext cx="2443161"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27" name="Footer Placeholder 4">
            <a:extLst>
              <a:ext uri="{FF2B5EF4-FFF2-40B4-BE49-F238E27FC236}">
                <a16:creationId xmlns:a16="http://schemas.microsoft.com/office/drawing/2014/main" id="{BB98BEF1-8B24-44DD-B00E-B069E4D5CA5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29" name="Date_DateCustomA">
            <a:extLst>
              <a:ext uri="{FF2B5EF4-FFF2-40B4-BE49-F238E27FC236}">
                <a16:creationId xmlns:a16="http://schemas.microsoft.com/office/drawing/2014/main" id="{5AF2CA37-37E6-4F35-A8D3-13E15E8256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E8FCDCF-FAAC-48D8-97CE-71AEDA9EFE29}" type="datetime1">
              <a:rPr lang="en-GB" smtClean="0"/>
              <a:t>04/03/2024</a:t>
            </a:fld>
            <a:endParaRPr lang="en-GB"/>
          </a:p>
        </p:txBody>
      </p:sp>
    </p:spTree>
    <p:extLst>
      <p:ext uri="{BB962C8B-B14F-4D97-AF65-F5344CB8AC3E}">
        <p14:creationId xmlns:p14="http://schemas.microsoft.com/office/powerpoint/2010/main" val="2535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56C8-A731-4240-9800-194A4F70A1D8}"/>
              </a:ext>
            </a:extLst>
          </p:cNvPr>
          <p:cNvSpPr>
            <a:spLocks noGrp="1"/>
          </p:cNvSpPr>
          <p:nvPr>
            <p:ph type="title"/>
          </p:nvPr>
        </p:nvSpPr>
        <p:spPr>
          <a:xfrm>
            <a:off x="798514" y="452543"/>
            <a:ext cx="4071936" cy="748800"/>
          </a:xfrm>
        </p:spPr>
        <p:txBody>
          <a:bodyPr/>
          <a:lstStyle/>
          <a:p>
            <a:r>
              <a:rPr lang="en-GB"/>
              <a:t>Click to edit Master title style</a:t>
            </a:r>
          </a:p>
        </p:txBody>
      </p:sp>
      <p:sp>
        <p:nvSpPr>
          <p:cNvPr id="7" name="Content Placeholder 2">
            <a:extLst>
              <a:ext uri="{FF2B5EF4-FFF2-40B4-BE49-F238E27FC236}">
                <a16:creationId xmlns:a16="http://schemas.microsoft.com/office/drawing/2014/main" id="{F530FD33-AB9C-4A88-9BBB-1E385B91358C}"/>
              </a:ext>
            </a:extLst>
          </p:cNvPr>
          <p:cNvSpPr>
            <a:spLocks noGrp="1"/>
          </p:cNvSpPr>
          <p:nvPr>
            <p:ph idx="17" hasCustomPrompt="1"/>
          </p:nvPr>
        </p:nvSpPr>
        <p:spPr>
          <a:xfrm>
            <a:off x="798513" y="1645033"/>
            <a:ext cx="4071937" cy="4063354"/>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ext Placeholder 6">
            <a:extLst>
              <a:ext uri="{FF2B5EF4-FFF2-40B4-BE49-F238E27FC236}">
                <a16:creationId xmlns:a16="http://schemas.microsoft.com/office/drawing/2014/main" id="{9C52035C-C8B1-4C44-976C-626BFFA7790E}"/>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8" y="537029"/>
            <a:ext cx="5702300" cy="4853118"/>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8" name="Footer Placeholder 4">
            <a:extLst>
              <a:ext uri="{FF2B5EF4-FFF2-40B4-BE49-F238E27FC236}">
                <a16:creationId xmlns:a16="http://schemas.microsoft.com/office/drawing/2014/main" id="{49DC368E-8BDB-41BB-B406-A3B0A25665D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11" name="Date_DateCustomA">
            <a:extLst>
              <a:ext uri="{FF2B5EF4-FFF2-40B4-BE49-F238E27FC236}">
                <a16:creationId xmlns:a16="http://schemas.microsoft.com/office/drawing/2014/main" id="{6531AD21-BE76-4592-909B-A3B963868059}"/>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E088B74-D5F8-4D6D-B466-6D0723103653}" type="datetime1">
              <a:rPr lang="en-GB" smtClean="0"/>
              <a:t>04/03/2024</a:t>
            </a:fld>
            <a:endParaRPr lang="en-GB"/>
          </a:p>
        </p:txBody>
      </p:sp>
    </p:spTree>
    <p:extLst>
      <p:ext uri="{BB962C8B-B14F-4D97-AF65-F5344CB8AC3E}">
        <p14:creationId xmlns:p14="http://schemas.microsoft.com/office/powerpoint/2010/main" val="1123995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DE71F-8FC2-4DE4-9423-EE57143478CB}"/>
              </a:ext>
            </a:extLst>
          </p:cNvPr>
          <p:cNvSpPr>
            <a:spLocks noGrp="1"/>
          </p:cNvSpPr>
          <p:nvPr>
            <p:ph type="title"/>
          </p:nvPr>
        </p:nvSpPr>
        <p:spPr>
          <a:xfrm>
            <a:off x="798513" y="452543"/>
            <a:ext cx="2443162" cy="748800"/>
          </a:xfrm>
        </p:spPr>
        <p:txBody>
          <a:bodyPr/>
          <a:lstStyle/>
          <a:p>
            <a:r>
              <a:rPr lang="en-GB"/>
              <a:t>Click to edit Master title style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514" y="1645033"/>
            <a:ext cx="2443162" cy="4062030"/>
          </a:xfrm>
        </p:spPr>
        <p:txBody>
          <a:bodyPr/>
          <a:lstStyle>
            <a:lvl4pPr>
              <a:defRPr sz="1400"/>
            </a:lvl4pPr>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4056063" y="5390147"/>
            <a:ext cx="7331075"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4056063" y="537029"/>
            <a:ext cx="7331075" cy="4853118"/>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7" name="Footer Placeholder 4">
            <a:extLst>
              <a:ext uri="{FF2B5EF4-FFF2-40B4-BE49-F238E27FC236}">
                <a16:creationId xmlns:a16="http://schemas.microsoft.com/office/drawing/2014/main" id="{E7D9B79D-FD5C-45BD-97EA-6B24E7C0045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9" name="Date_DateCustomA">
            <a:extLst>
              <a:ext uri="{FF2B5EF4-FFF2-40B4-BE49-F238E27FC236}">
                <a16:creationId xmlns:a16="http://schemas.microsoft.com/office/drawing/2014/main" id="{11E666E0-9E5A-4A77-8B2D-91C35C22746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2EEB1991-01A7-4A1C-9C66-872C05E5583D}" type="datetime1">
              <a:rPr lang="en-GB" smtClean="0"/>
              <a:t>04/03/2024</a:t>
            </a:fld>
            <a:endParaRPr lang="en-GB"/>
          </a:p>
        </p:txBody>
      </p:sp>
    </p:spTree>
    <p:extLst>
      <p:ext uri="{BB962C8B-B14F-4D97-AF65-F5344CB8AC3E}">
        <p14:creationId xmlns:p14="http://schemas.microsoft.com/office/powerpoint/2010/main" val="110644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right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0" y="0"/>
            <a:ext cx="12190413" cy="6859588"/>
          </a:xfrm>
          <a:noFill/>
          <a:ln>
            <a:noFill/>
          </a:ln>
        </p:spPr>
        <p:txBody>
          <a:bodyPr tIns="0" anchor="t" anchorCtr="0"/>
          <a:lstStyle>
            <a:lvl1pPr algn="ctr">
              <a:buNone/>
              <a:defRPr>
                <a:solidFill>
                  <a:schemeClr val="tx1"/>
                </a:solidFill>
              </a:defRPr>
            </a:lvl1pPr>
          </a:lstStyle>
          <a:p>
            <a:r>
              <a:rPr lang="en-GB" noProof="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513" y="409569"/>
            <a:ext cx="9772651" cy="681548"/>
          </a:xfrm>
        </p:spPr>
        <p:txBody>
          <a:bodyPr tIns="0" anchor="t" anchorCtr="0"/>
          <a:lstStyle>
            <a:lvl1pPr>
              <a:defRPr sz="4800" cap="all" spc="-150" baseline="0" smtClean="0">
                <a:solidFill>
                  <a:schemeClr val="tx1"/>
                </a:solidFill>
                <a:latin typeface="Verdana" pitchFamily="34" charset="0"/>
              </a:defRPr>
            </a:lvl1pPr>
          </a:lstStyle>
          <a:p>
            <a:endParaRP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512" y="1139744"/>
            <a:ext cx="9772191" cy="1254562"/>
          </a:xfrm>
        </p:spPr>
        <p:txBody>
          <a:bodyPr lIns="0"/>
          <a:lstStyle>
            <a:lvl1pPr marL="0" indent="0">
              <a:lnSpc>
                <a:spcPct val="100000"/>
              </a:lnSpc>
              <a:spcAft>
                <a:spcPts val="0"/>
              </a:spcAft>
              <a:buFontTx/>
              <a:buNone/>
              <a:defRPr sz="4800" b="1" cap="all" spc="-150" baseline="0" smtClean="0">
                <a:solidFill>
                  <a:schemeClr val="tx2"/>
                </a:solidFill>
                <a:latin typeface="Verdana" pitchFamily="34" charset="0"/>
              </a:defRPr>
            </a:lvl1pPr>
          </a:lstStyle>
          <a:p>
            <a:endParaRP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endParaRPr lang="en-GB"/>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16" name="Text Placeholder 15">
            <a:extLst>
              <a:ext uri="{FF2B5EF4-FFF2-40B4-BE49-F238E27FC236}">
                <a16:creationId xmlns:a16="http://schemas.microsoft.com/office/drawing/2014/main" id="{D3344F44-1D4C-407D-B0CE-FCFEE29BE51A}"/>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rgbClr val="009DF0"/>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p>
        </p:txBody>
      </p:sp>
      <p:sp>
        <p:nvSpPr>
          <p:cNvPr id="9" name="Slide Number Placeholder 5" hidden="1"/>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17" name="Footer Placeholder 4" hidden="1">
            <a:extLst>
              <a:ext uri="{FF2B5EF4-FFF2-40B4-BE49-F238E27FC236}">
                <a16:creationId xmlns:a16="http://schemas.microsoft.com/office/drawing/2014/main" id="{32F99A81-D9A2-4F30-8989-49FBFDFFBC22}"/>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18" name="Date_DateCustomA" hidden="1">
            <a:extLst>
              <a:ext uri="{FF2B5EF4-FFF2-40B4-BE49-F238E27FC236}">
                <a16:creationId xmlns:a16="http://schemas.microsoft.com/office/drawing/2014/main" id="{4677BC5A-C865-45E8-BEA2-32CF74611B5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513" y="452543"/>
            <a:ext cx="10588625" cy="748800"/>
          </a:xfrm>
        </p:spPr>
        <p:txBody>
          <a:bodyPr/>
          <a:lstStyle/>
          <a:p>
            <a:r>
              <a:rPr lang="en-GB"/>
              <a:t>Click to edit Master title style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9" y="1645033"/>
            <a:ext cx="5702299" cy="3745114"/>
          </a:xfrm>
          <a:solidFill>
            <a:srgbClr val="F6F6F4"/>
          </a:solidFill>
        </p:spPr>
        <p:txBody>
          <a:bodyPr tIns="0" anchor="t" anchorCtr="0"/>
          <a:lstStyle>
            <a:lvl1pPr>
              <a:buNone/>
              <a:defRPr/>
            </a:lvl1pPr>
          </a:lstStyle>
          <a:p>
            <a:r>
              <a:rPr lang="en-GB" noProof="0"/>
              <a:t>Mark placeholder to insert image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513" y="1645033"/>
            <a:ext cx="4071937" cy="4063354"/>
          </a:xfrm>
        </p:spPr>
        <p:txBody>
          <a:bodyPr/>
          <a:lstStyle>
            <a:lvl4pPr>
              <a:defRPr sz="1400"/>
            </a:lvl4pPr>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6">
            <a:extLst>
              <a:ext uri="{FF2B5EF4-FFF2-40B4-BE49-F238E27FC236}">
                <a16:creationId xmlns:a16="http://schemas.microsoft.com/office/drawing/2014/main" id="{385A6CB6-503A-43E4-95E9-49CCA6BE0AA8}"/>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p>
        </p:txBody>
      </p:sp>
      <p:sp>
        <p:nvSpPr>
          <p:cNvPr id="7" name="Footer Placeholder 4">
            <a:extLst>
              <a:ext uri="{FF2B5EF4-FFF2-40B4-BE49-F238E27FC236}">
                <a16:creationId xmlns:a16="http://schemas.microsoft.com/office/drawing/2014/main" id="{5BE177DB-3D97-4178-B41E-C5E88E6EF6F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11" name="Date_DateCustomA">
            <a:extLst>
              <a:ext uri="{FF2B5EF4-FFF2-40B4-BE49-F238E27FC236}">
                <a16:creationId xmlns:a16="http://schemas.microsoft.com/office/drawing/2014/main" id="{A29EE775-E260-4614-9C8B-28623B33C6B7}"/>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10C8F63-746D-49AA-89DD-F720C3C3E8E3}" type="datetime1">
              <a:rPr lang="en-GB" smtClean="0"/>
              <a:t>04/03/2024</a:t>
            </a:fld>
            <a:endParaRPr lang="en-GB"/>
          </a:p>
        </p:txBody>
      </p:sp>
    </p:spTree>
    <p:extLst>
      <p:ext uri="{BB962C8B-B14F-4D97-AF65-F5344CB8AC3E}">
        <p14:creationId xmlns:p14="http://schemas.microsoft.com/office/powerpoint/2010/main" val="2808499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2443162" cy="3745114"/>
          </a:xfrm>
          <a:solidFill>
            <a:srgbClr val="F6F6F4"/>
          </a:solidFill>
        </p:spPr>
        <p:txBody>
          <a:bodyPr tIns="0" anchor="t" anchorCtr="0"/>
          <a:lstStyle>
            <a:lvl1pPr marL="0" indent="0">
              <a:buNone/>
              <a:defRPr/>
            </a:lvl1pPr>
          </a:lstStyle>
          <a:p>
            <a:r>
              <a:rPr lang="en-GB" noProof="0"/>
              <a:t>Mark placeholder to insert image</a:t>
            </a:r>
          </a:p>
        </p:txBody>
      </p:sp>
      <p:sp>
        <p:nvSpPr>
          <p:cNvPr id="3" name="Title 2">
            <a:extLst>
              <a:ext uri="{FF2B5EF4-FFF2-40B4-BE49-F238E27FC236}">
                <a16:creationId xmlns:a16="http://schemas.microsoft.com/office/drawing/2014/main" id="{D10A7420-B42B-4A1E-801C-58F73E98E720}"/>
              </a:ext>
            </a:extLst>
          </p:cNvPr>
          <p:cNvSpPr>
            <a:spLocks noGrp="1"/>
          </p:cNvSpPr>
          <p:nvPr>
            <p:ph type="title"/>
          </p:nvPr>
        </p:nvSpPr>
        <p:spPr>
          <a:xfrm>
            <a:off x="798512" y="452543"/>
            <a:ext cx="10588625" cy="748800"/>
          </a:xfrm>
        </p:spPr>
        <p:txBody>
          <a:bodyPr/>
          <a:lstStyle/>
          <a:p>
            <a:r>
              <a:rPr lang="en-GB"/>
              <a:t>Click to edit Master title style</a:t>
            </a:r>
          </a:p>
        </p:txBody>
      </p:sp>
      <p:sp>
        <p:nvSpPr>
          <p:cNvPr id="6" name="Content Placeholder 2">
            <a:extLst>
              <a:ext uri="{FF2B5EF4-FFF2-40B4-BE49-F238E27FC236}">
                <a16:creationId xmlns:a16="http://schemas.microsoft.com/office/drawing/2014/main" id="{EE94D7C6-6298-49CF-9E54-6442A65BE7EB}"/>
              </a:ext>
            </a:extLst>
          </p:cNvPr>
          <p:cNvSpPr>
            <a:spLocks noGrp="1"/>
          </p:cNvSpPr>
          <p:nvPr>
            <p:ph idx="1" hasCustomPrompt="1"/>
          </p:nvPr>
        </p:nvSpPr>
        <p:spPr>
          <a:xfrm>
            <a:off x="4056063" y="1645033"/>
            <a:ext cx="7331075" cy="4063354"/>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6">
            <a:extLst>
              <a:ext uri="{FF2B5EF4-FFF2-40B4-BE49-F238E27FC236}">
                <a16:creationId xmlns:a16="http://schemas.microsoft.com/office/drawing/2014/main" id="{36C9629C-CF41-41C8-B234-06D2B62B588B}"/>
              </a:ext>
            </a:extLst>
          </p:cNvPr>
          <p:cNvSpPr>
            <a:spLocks noGrp="1"/>
          </p:cNvSpPr>
          <p:nvPr>
            <p:ph type="body" sz="quarter" idx="14" hasCustomPrompt="1"/>
          </p:nvPr>
        </p:nvSpPr>
        <p:spPr>
          <a:xfrm>
            <a:off x="796925" y="5390147"/>
            <a:ext cx="244475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7" name="Footer Placeholder 4">
            <a:extLst>
              <a:ext uri="{FF2B5EF4-FFF2-40B4-BE49-F238E27FC236}">
                <a16:creationId xmlns:a16="http://schemas.microsoft.com/office/drawing/2014/main" id="{F72ED723-2034-4873-8F5F-84CD3DF067D2}"/>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11" name="Date_DateCustomA">
            <a:extLst>
              <a:ext uri="{FF2B5EF4-FFF2-40B4-BE49-F238E27FC236}">
                <a16:creationId xmlns:a16="http://schemas.microsoft.com/office/drawing/2014/main" id="{70AABF26-1E97-4163-9AEB-8A08056A2CF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07D9B8B2-2B26-4659-AFD3-8F852FE9A4D5}" type="datetime1">
              <a:rPr lang="en-GB" smtClean="0"/>
              <a:t>04/03/2024</a:t>
            </a:fld>
            <a:endParaRPr lang="en-GB"/>
          </a:p>
        </p:txBody>
      </p:sp>
    </p:spTree>
    <p:extLst>
      <p:ext uri="{BB962C8B-B14F-4D97-AF65-F5344CB8AC3E}">
        <p14:creationId xmlns:p14="http://schemas.microsoft.com/office/powerpoint/2010/main" val="2604078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537029"/>
            <a:ext cx="10588624" cy="4853117"/>
          </a:xfrm>
          <a:solidFill>
            <a:srgbClr val="F6F6F4"/>
          </a:solidFill>
        </p:spPr>
        <p:txBody>
          <a:bodyPr tIns="0" anchor="t" anchorCtr="0"/>
          <a:lstStyle>
            <a:lvl1pPr>
              <a:buNone/>
              <a:defRPr/>
            </a:lvl1pPr>
          </a:lstStyle>
          <a:p>
            <a:r>
              <a:rPr lang="en-GB" noProof="0"/>
              <a:t>Mark placeholder to insert image</a:t>
            </a:r>
          </a:p>
        </p:txBody>
      </p:sp>
      <p:sp>
        <p:nvSpPr>
          <p:cNvPr id="4" name="Title 1"/>
          <p:cNvSpPr>
            <a:spLocks noGrp="1"/>
          </p:cNvSpPr>
          <p:nvPr>
            <p:ph type="title"/>
          </p:nvPr>
        </p:nvSpPr>
        <p:spPr>
          <a:xfrm>
            <a:off x="1612900" y="906698"/>
            <a:ext cx="3257550" cy="2158049"/>
          </a:xfrm>
        </p:spPr>
        <p:txBody>
          <a:bodyPr/>
          <a:lstStyle/>
          <a:p>
            <a:r>
              <a:rPr lang="en-GB"/>
              <a:t>Click to edit Master title style</a:t>
            </a:r>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796925" y="5390147"/>
            <a:ext cx="10590213"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7" name="Footer Placeholder 4">
            <a:extLst>
              <a:ext uri="{FF2B5EF4-FFF2-40B4-BE49-F238E27FC236}">
                <a16:creationId xmlns:a16="http://schemas.microsoft.com/office/drawing/2014/main" id="{040854D9-4A7F-43DD-ADEE-729ECE38A71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9" name="Date_DateCustomA">
            <a:extLst>
              <a:ext uri="{FF2B5EF4-FFF2-40B4-BE49-F238E27FC236}">
                <a16:creationId xmlns:a16="http://schemas.microsoft.com/office/drawing/2014/main" id="{13B009AD-71AF-4311-AB8D-836DCA3740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2D02C2F-C8D1-4CA6-BC85-74B401D907FB}" type="datetime1">
              <a:rPr lang="en-GB" smtClean="0"/>
              <a:t>04/03/2024</a:t>
            </a:fld>
            <a:endParaRPr lang="en-GB"/>
          </a:p>
        </p:txBody>
      </p:sp>
    </p:spTree>
    <p:extLst>
      <p:ext uri="{BB962C8B-B14F-4D97-AF65-F5344CB8AC3E}">
        <p14:creationId xmlns:p14="http://schemas.microsoft.com/office/powerpoint/2010/main" val="3910483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48E567-47F5-4B08-99D6-069385ECECE3}"/>
              </a:ext>
            </a:extLst>
          </p:cNvPr>
          <p:cNvSpPr>
            <a:spLocks noGrp="1"/>
          </p:cNvSpPr>
          <p:nvPr>
            <p:ph type="title"/>
          </p:nvPr>
        </p:nvSpPr>
        <p:spPr>
          <a:xfrm>
            <a:off x="798512" y="452543"/>
            <a:ext cx="10588625" cy="748800"/>
          </a:xfrm>
        </p:spPr>
        <p:txBody>
          <a:bodyPr/>
          <a:lstStyle/>
          <a:p>
            <a:r>
              <a:rPr lang="en-GB"/>
              <a:t>Click to edit Master title style</a:t>
            </a:r>
          </a:p>
        </p:txBody>
      </p:sp>
      <p:sp>
        <p:nvSpPr>
          <p:cNvPr id="11" name="Text Placeholder 3">
            <a:extLst>
              <a:ext uri="{FF2B5EF4-FFF2-40B4-BE49-F238E27FC236}">
                <a16:creationId xmlns:a16="http://schemas.microsoft.com/office/drawing/2014/main" id="{E3950CBF-72E1-4385-99DA-211C9A719C86}"/>
              </a:ext>
            </a:extLst>
          </p:cNvPr>
          <p:cNvSpPr>
            <a:spLocks noGrp="1"/>
          </p:cNvSpPr>
          <p:nvPr>
            <p:ph type="body" sz="quarter" idx="18" hasCustomPrompt="1"/>
          </p:nvPr>
        </p:nvSpPr>
        <p:spPr>
          <a:xfrm>
            <a:off x="796925" y="5389081"/>
            <a:ext cx="40735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p>
        </p:txBody>
      </p:sp>
      <p:sp>
        <p:nvSpPr>
          <p:cNvPr id="5" name="Text Placeholder 4">
            <a:extLst>
              <a:ext uri="{FF2B5EF4-FFF2-40B4-BE49-F238E27FC236}">
                <a16:creationId xmlns:a16="http://schemas.microsoft.com/office/drawing/2014/main" id="{45D561B5-A7F3-463C-BD8C-C2813F3D379D}"/>
              </a:ext>
            </a:extLst>
          </p:cNvPr>
          <p:cNvSpPr>
            <a:spLocks noGrp="1"/>
          </p:cNvSpPr>
          <p:nvPr>
            <p:ph type="body" sz="quarter" idx="19" hasCustomPrompt="1"/>
          </p:nvPr>
        </p:nvSpPr>
        <p:spPr>
          <a:xfrm>
            <a:off x="5684838" y="5389082"/>
            <a:ext cx="570230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798513" y="1645033"/>
            <a:ext cx="4071937" cy="3744048"/>
          </a:xfrm>
          <a:solidFill>
            <a:srgbClr val="F6F6F4"/>
          </a:solidFill>
        </p:spPr>
        <p:txBody>
          <a:bodyPr tIns="0" anchor="t" anchorCtr="0"/>
          <a:lstStyle>
            <a:lvl1pPr>
              <a:buNone/>
              <a:defRPr/>
            </a:lvl1pPr>
          </a:lstStyle>
          <a:p>
            <a:r>
              <a:rPr lang="en-GB" noProof="0"/>
              <a:t>Mark placeholder to insert image</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8" y="1645033"/>
            <a:ext cx="5702300" cy="3745114"/>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8" name="Footer Placeholder 4">
            <a:extLst>
              <a:ext uri="{FF2B5EF4-FFF2-40B4-BE49-F238E27FC236}">
                <a16:creationId xmlns:a16="http://schemas.microsoft.com/office/drawing/2014/main" id="{C5F701B6-51A4-429E-BAE7-303D346C10A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12" name="Date_DateCustomA">
            <a:extLst>
              <a:ext uri="{FF2B5EF4-FFF2-40B4-BE49-F238E27FC236}">
                <a16:creationId xmlns:a16="http://schemas.microsoft.com/office/drawing/2014/main" id="{AF6FCEB8-934A-4A77-A838-C33FC03CC5F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317641B-8A6E-4000-8D18-8C26E74C5E0D}" type="datetime1">
              <a:rPr lang="en-GB" smtClean="0"/>
              <a:t>04/03/2024</a:t>
            </a:fld>
            <a:endParaRPr lang="en-GB"/>
          </a:p>
        </p:txBody>
      </p:sp>
    </p:spTree>
    <p:extLst>
      <p:ext uri="{BB962C8B-B14F-4D97-AF65-F5344CB8AC3E}">
        <p14:creationId xmlns:p14="http://schemas.microsoft.com/office/powerpoint/2010/main" val="1194008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s (B)">
    <p:spTree>
      <p:nvGrpSpPr>
        <p:cNvPr id="1" name=""/>
        <p:cNvGrpSpPr/>
        <p:nvPr/>
      </p:nvGrpSpPr>
      <p:grpSpPr>
        <a:xfrm>
          <a:off x="0" y="0"/>
          <a:ext cx="0" cy="0"/>
          <a:chOff x="0" y="0"/>
          <a:chExt cx="0" cy="0"/>
        </a:xfrm>
      </p:grpSpPr>
      <p:sp>
        <p:nvSpPr>
          <p:cNvPr id="4" name="Title 1"/>
          <p:cNvSpPr>
            <a:spLocks noGrp="1"/>
          </p:cNvSpPr>
          <p:nvPr>
            <p:ph type="title"/>
          </p:nvPr>
        </p:nvSpPr>
        <p:spPr>
          <a:xfrm>
            <a:off x="798514" y="452543"/>
            <a:ext cx="10588624" cy="748800"/>
          </a:xfrm>
        </p:spPr>
        <p:txBody>
          <a:bodyPr/>
          <a:lstStyle/>
          <a:p>
            <a:r>
              <a:rPr lang="en-GB"/>
              <a:t>Click to edit Master title style</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8143875" cy="3745114"/>
          </a:xfrm>
          <a:solidFill>
            <a:srgbClr val="F6F6F4"/>
          </a:solidFill>
        </p:spPr>
        <p:txBody>
          <a:bodyPr tIns="0" anchor="t" anchorCtr="0"/>
          <a:lstStyle>
            <a:lvl1pPr>
              <a:buNone/>
              <a:defRPr/>
            </a:lvl1pPr>
          </a:lstStyle>
          <a:p>
            <a:r>
              <a:rPr lang="en-GB" noProof="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814387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p>
        </p:txBody>
      </p:sp>
      <p:sp>
        <p:nvSpPr>
          <p:cNvPr id="12" name="Picture Placeholder 3">
            <a:extLst>
              <a:ext uri="{FF2B5EF4-FFF2-40B4-BE49-F238E27FC236}">
                <a16:creationId xmlns:a16="http://schemas.microsoft.com/office/drawing/2014/main" id="{89424118-58CD-42CA-86D2-8D172442E460}"/>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a:t>Mark placeholder to insert image</a:t>
            </a:r>
          </a:p>
        </p:txBody>
      </p:sp>
      <p:sp>
        <p:nvSpPr>
          <p:cNvPr id="8" name="Text Placeholder 4">
            <a:extLst>
              <a:ext uri="{FF2B5EF4-FFF2-40B4-BE49-F238E27FC236}">
                <a16:creationId xmlns:a16="http://schemas.microsoft.com/office/drawing/2014/main" id="{45AEC6E4-C3EF-4192-856D-9039F171C484}"/>
              </a:ext>
            </a:extLst>
          </p:cNvPr>
          <p:cNvSpPr>
            <a:spLocks noGrp="1"/>
          </p:cNvSpPr>
          <p:nvPr>
            <p:ph type="body" sz="quarter" idx="19" hasCustomPrompt="1"/>
          </p:nvPr>
        </p:nvSpPr>
        <p:spPr>
          <a:xfrm>
            <a:off x="9756775" y="5389082"/>
            <a:ext cx="1630363"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1" name="Footer Placeholder 4">
            <a:extLst>
              <a:ext uri="{FF2B5EF4-FFF2-40B4-BE49-F238E27FC236}">
                <a16:creationId xmlns:a16="http://schemas.microsoft.com/office/drawing/2014/main" id="{C5D31929-EC68-4BA9-818F-D9E7F43918E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14" name="Date_DateCustomA">
            <a:extLst>
              <a:ext uri="{FF2B5EF4-FFF2-40B4-BE49-F238E27FC236}">
                <a16:creationId xmlns:a16="http://schemas.microsoft.com/office/drawing/2014/main" id="{F7836BF7-FD55-405A-874B-61C805C2E3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9976E51-1FC3-4474-950D-AA48067650FE}" type="datetime1">
              <a:rPr lang="en-GB" smtClean="0"/>
              <a:t>04/03/2024</a:t>
            </a:fld>
            <a:endParaRPr lang="en-GB"/>
          </a:p>
        </p:txBody>
      </p:sp>
    </p:spTree>
    <p:extLst>
      <p:ext uri="{BB962C8B-B14F-4D97-AF65-F5344CB8AC3E}">
        <p14:creationId xmlns:p14="http://schemas.microsoft.com/office/powerpoint/2010/main" val="289378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and fac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D88E7-3B12-4449-81F1-3C8219EE77CB}"/>
              </a:ext>
            </a:extLst>
          </p:cNvPr>
          <p:cNvSpPr>
            <a:spLocks noGrp="1"/>
          </p:cNvSpPr>
          <p:nvPr>
            <p:ph type="title"/>
          </p:nvPr>
        </p:nvSpPr>
        <p:spPr>
          <a:xfrm>
            <a:off x="798512" y="452543"/>
            <a:ext cx="10588625" cy="748800"/>
          </a:xfrm>
        </p:spPr>
        <p:txBody>
          <a:bodyPr/>
          <a:lstStyle/>
          <a:p>
            <a:r>
              <a:rPr lang="en-GB"/>
              <a:t>Click to edit Master title style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4" y="5389082"/>
            <a:ext cx="325755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F7D20742-1518-4D1C-84E0-A50DB3F71AB2}"/>
              </a:ext>
            </a:extLst>
          </p:cNvPr>
          <p:cNvSpPr>
            <a:spLocks noGrp="1"/>
          </p:cNvSpPr>
          <p:nvPr>
            <p:ph type="body" sz="quarter" idx="25" hasCustomPrompt="1"/>
          </p:nvPr>
        </p:nvSpPr>
        <p:spPr>
          <a:xfrm>
            <a:off x="4870450" y="5389082"/>
            <a:ext cx="325755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0450" y="1645031"/>
            <a:ext cx="3257549" cy="3745116"/>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2" name="Text Placeholder 6">
            <a:extLst>
              <a:ext uri="{FF2B5EF4-FFF2-40B4-BE49-F238E27FC236}">
                <a16:creationId xmlns:a16="http://schemas.microsoft.com/office/drawing/2014/main" id="{2AD0405A-0FD7-4F0F-AF7F-B2047DF5CF9E}"/>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Footer Placeholder 4">
            <a:extLst>
              <a:ext uri="{FF2B5EF4-FFF2-40B4-BE49-F238E27FC236}">
                <a16:creationId xmlns:a16="http://schemas.microsoft.com/office/drawing/2014/main" id="{918E1753-D849-4306-90F0-AE9E3B1E43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16" name="Date_DateCustomA">
            <a:extLst>
              <a:ext uri="{FF2B5EF4-FFF2-40B4-BE49-F238E27FC236}">
                <a16:creationId xmlns:a16="http://schemas.microsoft.com/office/drawing/2014/main" id="{4824DA6C-1660-454E-AE9F-DA89A04C5D0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19B1F6A8-6B7A-461C-8C18-9117AB04685F}" type="datetime1">
              <a:rPr lang="en-GB" smtClean="0"/>
              <a:t>04/03/2024</a:t>
            </a:fld>
            <a:endParaRPr lang="en-GB"/>
          </a:p>
        </p:txBody>
      </p:sp>
    </p:spTree>
    <p:extLst>
      <p:ext uri="{BB962C8B-B14F-4D97-AF65-F5344CB8AC3E}">
        <p14:creationId xmlns:p14="http://schemas.microsoft.com/office/powerpoint/2010/main" val="634915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0290B9-8984-4B63-9584-E3AE12BC8408}"/>
              </a:ext>
            </a:extLst>
          </p:cNvPr>
          <p:cNvSpPr>
            <a:spLocks noGrp="1"/>
          </p:cNvSpPr>
          <p:nvPr>
            <p:ph type="title"/>
          </p:nvPr>
        </p:nvSpPr>
        <p:spPr>
          <a:xfrm>
            <a:off x="798512" y="452543"/>
            <a:ext cx="10588625" cy="748800"/>
          </a:xfrm>
        </p:spPr>
        <p:txBody>
          <a:bodyPr/>
          <a:lstStyle/>
          <a:p>
            <a:r>
              <a:rPr lang="en-GB"/>
              <a:t>Click to edit Master title style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48863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A7ABCE10-41F5-4BFF-B780-36E38A40F95C}"/>
              </a:ext>
            </a:extLst>
          </p:cNvPr>
          <p:cNvSpPr>
            <a:spLocks noGrp="1"/>
          </p:cNvSpPr>
          <p:nvPr>
            <p:ph type="body" sz="quarter" idx="25" hasCustomPrompt="1"/>
          </p:nvPr>
        </p:nvSpPr>
        <p:spPr>
          <a:xfrm>
            <a:off x="6499224" y="5389082"/>
            <a:ext cx="2443164" cy="317982"/>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p>
        </p:txBody>
      </p:sp>
      <p:sp>
        <p:nvSpPr>
          <p:cNvPr id="5" name="Text Placeholder 5">
            <a:extLst>
              <a:ext uri="{FF2B5EF4-FFF2-40B4-BE49-F238E27FC236}">
                <a16:creationId xmlns:a16="http://schemas.microsoft.com/office/drawing/2014/main" id="{6B139212-6CFC-41D2-8FC4-04AFFFB5F675}"/>
              </a:ext>
            </a:extLst>
          </p:cNvPr>
          <p:cNvSpPr>
            <a:spLocks noGrp="1"/>
          </p:cNvSpPr>
          <p:nvPr>
            <p:ph type="body" sz="quarter" idx="26" hasCustomPrompt="1"/>
          </p:nvPr>
        </p:nvSpPr>
        <p:spPr>
          <a:xfrm>
            <a:off x="9756775" y="5389082"/>
            <a:ext cx="1630363" cy="317981"/>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4886325" cy="3745114"/>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6499225" y="1645031"/>
            <a:ext cx="2443162" cy="3745116"/>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2" name="Footer Placeholder 4">
            <a:extLst>
              <a:ext uri="{FF2B5EF4-FFF2-40B4-BE49-F238E27FC236}">
                <a16:creationId xmlns:a16="http://schemas.microsoft.com/office/drawing/2014/main" id="{5874BC50-6BE9-4C0E-B354-8E1950E1DEC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15" name="Date_DateCustomA">
            <a:extLst>
              <a:ext uri="{FF2B5EF4-FFF2-40B4-BE49-F238E27FC236}">
                <a16:creationId xmlns:a16="http://schemas.microsoft.com/office/drawing/2014/main" id="{A27BE1DC-8318-4E12-A678-697DBD2158D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70B47BD-1B93-49E8-8F1A-50F28146FAEE}" type="datetime1">
              <a:rPr lang="en-GB" smtClean="0"/>
              <a:t>04/03/2024</a:t>
            </a:fld>
            <a:endParaRPr lang="en-GB"/>
          </a:p>
        </p:txBody>
      </p:sp>
    </p:spTree>
    <p:extLst>
      <p:ext uri="{BB962C8B-B14F-4D97-AF65-F5344CB8AC3E}">
        <p14:creationId xmlns:p14="http://schemas.microsoft.com/office/powerpoint/2010/main" val="2382741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s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AF93-6D36-4195-82B9-DF0720EC521B}"/>
              </a:ext>
            </a:extLst>
          </p:cNvPr>
          <p:cNvSpPr>
            <a:spLocks noGrp="1"/>
          </p:cNvSpPr>
          <p:nvPr>
            <p:ph type="title"/>
          </p:nvPr>
        </p:nvSpPr>
        <p:spPr>
          <a:xfrm>
            <a:off x="798512" y="452543"/>
            <a:ext cx="10588625" cy="748800"/>
          </a:xfrm>
        </p:spPr>
        <p:txBody>
          <a:bodyPr/>
          <a:lstStyle/>
          <a:p>
            <a:r>
              <a:rPr lang="en-GB"/>
              <a:t>Click to edit Master title style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5700712"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3E2CB951-B63B-4713-9C55-151E8F70764A}"/>
              </a:ext>
            </a:extLst>
          </p:cNvPr>
          <p:cNvSpPr>
            <a:spLocks noGrp="1"/>
          </p:cNvSpPr>
          <p:nvPr>
            <p:ph type="body" sz="quarter" idx="25" hasCustomPrompt="1"/>
          </p:nvPr>
        </p:nvSpPr>
        <p:spPr>
          <a:xfrm>
            <a:off x="7313612" y="5389082"/>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p>
        </p:txBody>
      </p:sp>
      <p:sp>
        <p:nvSpPr>
          <p:cNvPr id="12" name="Text Placeholder 5">
            <a:extLst>
              <a:ext uri="{FF2B5EF4-FFF2-40B4-BE49-F238E27FC236}">
                <a16:creationId xmlns:a16="http://schemas.microsoft.com/office/drawing/2014/main" id="{4ABF96D0-72C6-404F-8711-EC888AA24B29}"/>
              </a:ext>
            </a:extLst>
          </p:cNvPr>
          <p:cNvSpPr>
            <a:spLocks noGrp="1"/>
          </p:cNvSpPr>
          <p:nvPr>
            <p:ph type="body" sz="quarter" idx="26" hasCustomPrompt="1"/>
          </p:nvPr>
        </p:nvSpPr>
        <p:spPr>
          <a:xfrm>
            <a:off x="9756775" y="5389082"/>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6925" y="1645033"/>
            <a:ext cx="5702300" cy="3745114"/>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1628776" cy="3745116"/>
          </a:xfrm>
          <a:solidFill>
            <a:srgbClr val="F6F6F4"/>
          </a:solidFill>
        </p:spPr>
        <p:txBody>
          <a:bodyPr tIns="0" anchor="t" anchorCtr="0"/>
          <a:lstStyle>
            <a:lvl1pPr marL="0" indent="0">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3" name="Footer Placeholder 4">
            <a:extLst>
              <a:ext uri="{FF2B5EF4-FFF2-40B4-BE49-F238E27FC236}">
                <a16:creationId xmlns:a16="http://schemas.microsoft.com/office/drawing/2014/main" id="{B6ABE9CB-A3E8-48D2-82D8-BB162FBC2AC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16" name="Date_DateCustomA">
            <a:extLst>
              <a:ext uri="{FF2B5EF4-FFF2-40B4-BE49-F238E27FC236}">
                <a16:creationId xmlns:a16="http://schemas.microsoft.com/office/drawing/2014/main" id="{F8AC17EF-756D-46C0-9E6D-5F5BC146218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98217C0B-9033-4A97-8B9B-43B4113B467B}" type="datetime1">
              <a:rPr lang="en-GB" smtClean="0"/>
              <a:t>04/03/2024</a:t>
            </a:fld>
            <a:endParaRPr lang="en-GB"/>
          </a:p>
        </p:txBody>
      </p:sp>
    </p:spTree>
    <p:extLst>
      <p:ext uri="{BB962C8B-B14F-4D97-AF65-F5344CB8AC3E}">
        <p14:creationId xmlns:p14="http://schemas.microsoft.com/office/powerpoint/2010/main" val="3449259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images (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3A1CA0-6B95-4682-8F2B-A2CB29E9A06F}"/>
              </a:ext>
            </a:extLst>
          </p:cNvPr>
          <p:cNvSpPr>
            <a:spLocks noGrp="1"/>
          </p:cNvSpPr>
          <p:nvPr>
            <p:ph type="title"/>
          </p:nvPr>
        </p:nvSpPr>
        <p:spPr>
          <a:xfrm>
            <a:off x="798512" y="452543"/>
            <a:ext cx="10588625" cy="748800"/>
          </a:xfrm>
        </p:spPr>
        <p:txBody>
          <a:bodyPr/>
          <a:lstStyle/>
          <a:p>
            <a:r>
              <a:rPr lang="en-GB"/>
              <a:t>Click to edit Master title style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5" y="5389082"/>
            <a:ext cx="5702299"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p>
        </p:txBody>
      </p:sp>
      <p:sp>
        <p:nvSpPr>
          <p:cNvPr id="12" name="Text Placeholder 4">
            <a:extLst>
              <a:ext uri="{FF2B5EF4-FFF2-40B4-BE49-F238E27FC236}">
                <a16:creationId xmlns:a16="http://schemas.microsoft.com/office/drawing/2014/main" id="{7F8FEFC5-5B98-4110-A017-739F63CE87B2}"/>
              </a:ext>
            </a:extLst>
          </p:cNvPr>
          <p:cNvSpPr>
            <a:spLocks noGrp="1"/>
          </p:cNvSpPr>
          <p:nvPr>
            <p:ph type="body" sz="quarter" idx="25" hasCustomPrompt="1"/>
          </p:nvPr>
        </p:nvSpPr>
        <p:spPr>
          <a:xfrm>
            <a:off x="7313612" y="5389082"/>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p>
        </p:txBody>
      </p:sp>
      <p:sp>
        <p:nvSpPr>
          <p:cNvPr id="13" name="Text Placeholder 5">
            <a:extLst>
              <a:ext uri="{FF2B5EF4-FFF2-40B4-BE49-F238E27FC236}">
                <a16:creationId xmlns:a16="http://schemas.microsoft.com/office/drawing/2014/main" id="{EED6E484-ADE4-491D-A306-116A904F4278}"/>
              </a:ext>
            </a:extLst>
          </p:cNvPr>
          <p:cNvSpPr>
            <a:spLocks noGrp="1"/>
          </p:cNvSpPr>
          <p:nvPr>
            <p:ph type="body" sz="quarter" idx="26" hasCustomPrompt="1"/>
          </p:nvPr>
        </p:nvSpPr>
        <p:spPr>
          <a:xfrm>
            <a:off x="9756775" y="3145100"/>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p>
        </p:txBody>
      </p:sp>
      <p:sp>
        <p:nvSpPr>
          <p:cNvPr id="5" name="Text Placeholder 6">
            <a:extLst>
              <a:ext uri="{FF2B5EF4-FFF2-40B4-BE49-F238E27FC236}">
                <a16:creationId xmlns:a16="http://schemas.microsoft.com/office/drawing/2014/main" id="{1D494126-0696-4DB9-B563-2B5C9722422F}"/>
              </a:ext>
            </a:extLst>
          </p:cNvPr>
          <p:cNvSpPr>
            <a:spLocks noGrp="1"/>
          </p:cNvSpPr>
          <p:nvPr>
            <p:ph type="body" sz="quarter" idx="27" hasCustomPrompt="1"/>
          </p:nvPr>
        </p:nvSpPr>
        <p:spPr>
          <a:xfrm>
            <a:off x="9756775" y="5389082"/>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3" y="1645031"/>
            <a:ext cx="1628775" cy="3745116"/>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1483869"/>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5" y="3906279"/>
            <a:ext cx="1630363" cy="1483869"/>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5" name="Footer Placeholder 4">
            <a:extLst>
              <a:ext uri="{FF2B5EF4-FFF2-40B4-BE49-F238E27FC236}">
                <a16:creationId xmlns:a16="http://schemas.microsoft.com/office/drawing/2014/main" id="{4567020D-E32F-49AD-ADAE-9E64ADBB8FDF}"/>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18" name="Date_DateCustomA">
            <a:extLst>
              <a:ext uri="{FF2B5EF4-FFF2-40B4-BE49-F238E27FC236}">
                <a16:creationId xmlns:a16="http://schemas.microsoft.com/office/drawing/2014/main" id="{32279A45-1217-4472-8344-3C0A19130A7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93200B9-2419-488B-B3B4-69557D1FB50C}" type="datetime1">
              <a:rPr lang="en-GB" smtClean="0"/>
              <a:t>04/03/2024</a:t>
            </a:fld>
            <a:endParaRPr lang="en-GB"/>
          </a:p>
        </p:txBody>
      </p:sp>
    </p:spTree>
    <p:extLst>
      <p:ext uri="{BB962C8B-B14F-4D97-AF65-F5344CB8AC3E}">
        <p14:creationId xmlns:p14="http://schemas.microsoft.com/office/powerpoint/2010/main" val="333898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images (B)">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6DA88F43-D409-4504-A063-DA4B451A4720}"/>
              </a:ext>
            </a:extLst>
          </p:cNvPr>
          <p:cNvSpPr>
            <a:spLocks noGrp="1"/>
          </p:cNvSpPr>
          <p:nvPr>
            <p:ph type="title"/>
          </p:nvPr>
        </p:nvSpPr>
        <p:spPr>
          <a:xfrm>
            <a:off x="798512" y="452543"/>
            <a:ext cx="10588625" cy="748800"/>
          </a:xfrm>
        </p:spPr>
        <p:txBody>
          <a:bodyPr/>
          <a:lstStyle/>
          <a:p>
            <a:r>
              <a:rPr lang="en-GB"/>
              <a:t>Click to edit Master title style</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6" y="5389082"/>
            <a:ext cx="570230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p>
        </p:txBody>
      </p:sp>
      <p:sp>
        <p:nvSpPr>
          <p:cNvPr id="12" name="Text Placeholder 4">
            <a:extLst>
              <a:ext uri="{FF2B5EF4-FFF2-40B4-BE49-F238E27FC236}">
                <a16:creationId xmlns:a16="http://schemas.microsoft.com/office/drawing/2014/main" id="{A1F7B2BE-FFF8-4897-A35A-DDFEEB4911B6}"/>
              </a:ext>
            </a:extLst>
          </p:cNvPr>
          <p:cNvSpPr>
            <a:spLocks noGrp="1"/>
          </p:cNvSpPr>
          <p:nvPr>
            <p:ph type="body" sz="quarter" idx="25" hasCustomPrompt="1"/>
          </p:nvPr>
        </p:nvSpPr>
        <p:spPr>
          <a:xfrm>
            <a:off x="7313612" y="3146400"/>
            <a:ext cx="407352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4073526" cy="1483869"/>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3" name="Text Placeholder 5">
            <a:extLst>
              <a:ext uri="{FF2B5EF4-FFF2-40B4-BE49-F238E27FC236}">
                <a16:creationId xmlns:a16="http://schemas.microsoft.com/office/drawing/2014/main" id="{735B3C8D-4ACE-428F-8AD3-7A13F1213FD2}"/>
              </a:ext>
            </a:extLst>
          </p:cNvPr>
          <p:cNvSpPr>
            <a:spLocks noGrp="1"/>
          </p:cNvSpPr>
          <p:nvPr>
            <p:ph type="body" sz="quarter" idx="26" hasCustomPrompt="1"/>
          </p:nvPr>
        </p:nvSpPr>
        <p:spPr>
          <a:xfrm>
            <a:off x="7313613" y="5389082"/>
            <a:ext cx="1628775"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p>
        </p:txBody>
      </p:sp>
      <p:sp>
        <p:nvSpPr>
          <p:cNvPr id="15" name="Text Placeholder 6">
            <a:extLst>
              <a:ext uri="{FF2B5EF4-FFF2-40B4-BE49-F238E27FC236}">
                <a16:creationId xmlns:a16="http://schemas.microsoft.com/office/drawing/2014/main" id="{C7A95160-7865-47B1-BBD0-32DA9C96FEC4}"/>
              </a:ext>
            </a:extLst>
          </p:cNvPr>
          <p:cNvSpPr>
            <a:spLocks noGrp="1"/>
          </p:cNvSpPr>
          <p:nvPr>
            <p:ph type="body" sz="quarter" idx="27" hasCustomPrompt="1"/>
          </p:nvPr>
        </p:nvSpPr>
        <p:spPr>
          <a:xfrm>
            <a:off x="9756774" y="5389082"/>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4" cy="1483869"/>
          </a:xfrm>
          <a:solidFill>
            <a:srgbClr val="F6F6F4"/>
          </a:solidFill>
        </p:spPr>
        <p:txBody>
          <a:bodyPr tIns="0" anchor="t" anchorCtr="0"/>
          <a:lstStyle>
            <a:lvl1pPr marL="0" indent="0">
              <a:buNone/>
              <a:defRPr/>
            </a:lvl1pPr>
          </a:lstStyle>
          <a:p>
            <a:r>
              <a:rPr lang="en-GB" noProof="0"/>
              <a:t>Mark placeholder to insert image</a:t>
            </a:r>
          </a:p>
        </p:txBody>
      </p:sp>
      <p:sp>
        <p:nvSpPr>
          <p:cNvPr id="19" name="Footer Placeholder 4">
            <a:extLst>
              <a:ext uri="{FF2B5EF4-FFF2-40B4-BE49-F238E27FC236}">
                <a16:creationId xmlns:a16="http://schemas.microsoft.com/office/drawing/2014/main" id="{651A90D8-504E-4DC5-901B-5180BA0DE16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21" name="Date_DateCustomA">
            <a:extLst>
              <a:ext uri="{FF2B5EF4-FFF2-40B4-BE49-F238E27FC236}">
                <a16:creationId xmlns:a16="http://schemas.microsoft.com/office/drawing/2014/main" id="{C64ACC7F-7EC9-4D88-B2D9-4BD783C75A0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36191CC-81E4-40E2-A3EA-FD9630412644}" type="datetime1">
              <a:rPr lang="en-GB" smtClean="0"/>
              <a:t>04/03/2024</a:t>
            </a:fld>
            <a:endParaRPr lang="en-GB"/>
          </a:p>
        </p:txBody>
      </p:sp>
    </p:spTree>
    <p:extLst>
      <p:ext uri="{BB962C8B-B14F-4D97-AF65-F5344CB8AC3E}">
        <p14:creationId xmlns:p14="http://schemas.microsoft.com/office/powerpoint/2010/main" val="54300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0" y="0"/>
            <a:ext cx="12190413" cy="6859588"/>
          </a:xfrm>
          <a:solidFill>
            <a:srgbClr val="F6F6F4"/>
          </a:solidFill>
          <a:ln>
            <a:noFill/>
          </a:ln>
        </p:spPr>
        <p:txBody>
          <a:bodyPr tIns="0" anchor="t" anchorCtr="0"/>
          <a:lstStyle>
            <a:lvl1pPr algn="ctr">
              <a:buNone/>
              <a:defRPr>
                <a:solidFill>
                  <a:schemeClr val="tx1"/>
                </a:solidFill>
              </a:defRPr>
            </a:lvl1pPr>
          </a:lstStyle>
          <a:p>
            <a:r>
              <a:rPr lang="en-GB" noProof="0"/>
              <a:t>Mark placeholder to insert image</a:t>
            </a:r>
          </a:p>
        </p:txBody>
      </p:sp>
      <p:sp>
        <p:nvSpPr>
          <p:cNvPr id="14" name="Logo_ramboll"/>
          <p:cNvSpPr>
            <a:spLocks/>
          </p:cNvSpPr>
          <p:nvPr userDrawn="1"/>
        </p:nvSpPr>
        <p:spPr>
          <a:xfrm>
            <a:off x="817201" y="6159600"/>
            <a:ext cx="896400"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Logo_fonden"/>
          <p:cNvSpPr>
            <a:spLocks noChangeAspect="1"/>
          </p:cNvSpPr>
          <p:nvPr userDrawn="1"/>
        </p:nvSpPr>
        <p:spPr>
          <a:xfrm>
            <a:off x="817200" y="6159600"/>
            <a:ext cx="1319093" cy="2988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513" y="409569"/>
            <a:ext cx="9773110" cy="681548"/>
          </a:xfrm>
        </p:spPr>
        <p:txBody>
          <a:bodyPr tIns="0" anchor="t" anchorCtr="0"/>
          <a:lstStyle>
            <a:lvl1pPr>
              <a:defRPr sz="4800" cap="all" spc="-150" baseline="0" smtClean="0">
                <a:solidFill>
                  <a:schemeClr val="tx2"/>
                </a:solidFill>
                <a:latin typeface="Verdana" pitchFamily="34" charset="0"/>
              </a:defRPr>
            </a:lvl1pPr>
          </a:lstStyle>
          <a:p>
            <a:endParaRP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513" y="1139744"/>
            <a:ext cx="9772650" cy="1254562"/>
          </a:xfrm>
        </p:spPr>
        <p:txBody>
          <a:bodyPr lIns="0"/>
          <a:lstStyle>
            <a:lvl1pPr marL="0" indent="0">
              <a:lnSpc>
                <a:spcPct val="100000"/>
              </a:lnSpc>
              <a:spcAft>
                <a:spcPts val="0"/>
              </a:spcAft>
              <a:buFontTx/>
              <a:buNone/>
              <a:defRPr sz="4800" b="1" cap="all" spc="-150" baseline="0" smtClean="0">
                <a:solidFill>
                  <a:schemeClr val="bg1"/>
                </a:solidFill>
                <a:latin typeface="Verdana" pitchFamily="34" charset="0"/>
              </a:defRPr>
            </a:lvl1pPr>
          </a:lstStyle>
          <a:p>
            <a:endParaRP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solidFill>
                  <a:schemeClr val="bg1"/>
                </a:solidFill>
              </a:defRPr>
            </a:lvl1pPr>
          </a:lstStyle>
          <a:p>
            <a:pPr lvl="0"/>
            <a:endParaRPr lang="en-GB"/>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16" name="Text Placeholder 15">
            <a:extLst>
              <a:ext uri="{FF2B5EF4-FFF2-40B4-BE49-F238E27FC236}">
                <a16:creationId xmlns:a16="http://schemas.microsoft.com/office/drawing/2014/main" id="{D3344F44-1D4C-407D-B0CE-FCFEE29BE51A}"/>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a:t>
            </a:r>
          </a:p>
        </p:txBody>
      </p:sp>
      <p:sp>
        <p:nvSpPr>
          <p:cNvPr id="19" name="Slide Number Placeholder 5" hidden="1">
            <a:extLst>
              <a:ext uri="{FF2B5EF4-FFF2-40B4-BE49-F238E27FC236}">
                <a16:creationId xmlns:a16="http://schemas.microsoft.com/office/drawing/2014/main" id="{F31626DF-C504-456C-BABA-F9E112AEAE62}"/>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22" name="Footer Placeholder 4" hidden="1">
            <a:extLst>
              <a:ext uri="{FF2B5EF4-FFF2-40B4-BE49-F238E27FC236}">
                <a16:creationId xmlns:a16="http://schemas.microsoft.com/office/drawing/2014/main" id="{148EA343-9CD9-4A35-8E70-A9FAF3855BD9}"/>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23" name="Date_DateCustomA" hidden="1">
            <a:extLst>
              <a:ext uri="{FF2B5EF4-FFF2-40B4-BE49-F238E27FC236}">
                <a16:creationId xmlns:a16="http://schemas.microsoft.com/office/drawing/2014/main" id="{D46E539C-AF02-4268-B134-91B646ABB7B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Tree>
    <p:extLst>
      <p:ext uri="{BB962C8B-B14F-4D97-AF65-F5344CB8AC3E}">
        <p14:creationId xmlns:p14="http://schemas.microsoft.com/office/powerpoint/2010/main" val="2598685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 images (A)">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6" y="5390147"/>
            <a:ext cx="5702300" cy="31691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p>
        </p:txBody>
      </p:sp>
      <p:sp>
        <p:nvSpPr>
          <p:cNvPr id="20" name="Text Placeholder 4">
            <a:extLst>
              <a:ext uri="{FF2B5EF4-FFF2-40B4-BE49-F238E27FC236}">
                <a16:creationId xmlns:a16="http://schemas.microsoft.com/office/drawing/2014/main" id="{42DF0A72-5AF0-4ACE-B2DB-4155F465E0B5}"/>
              </a:ext>
            </a:extLst>
          </p:cNvPr>
          <p:cNvSpPr>
            <a:spLocks noGrp="1"/>
          </p:cNvSpPr>
          <p:nvPr>
            <p:ph type="body" sz="quarter" idx="25" hasCustomPrompt="1"/>
          </p:nvPr>
        </p:nvSpPr>
        <p:spPr>
          <a:xfrm>
            <a:off x="7313612" y="3144921"/>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p>
        </p:txBody>
      </p:sp>
      <p:sp>
        <p:nvSpPr>
          <p:cNvPr id="21" name="Text Placeholder 5">
            <a:extLst>
              <a:ext uri="{FF2B5EF4-FFF2-40B4-BE49-F238E27FC236}">
                <a16:creationId xmlns:a16="http://schemas.microsoft.com/office/drawing/2014/main" id="{0F958486-0A01-4664-898B-849018028B9C}"/>
              </a:ext>
            </a:extLst>
          </p:cNvPr>
          <p:cNvSpPr>
            <a:spLocks noGrp="1"/>
          </p:cNvSpPr>
          <p:nvPr>
            <p:ph type="body" sz="quarter" idx="26" hasCustomPrompt="1"/>
          </p:nvPr>
        </p:nvSpPr>
        <p:spPr>
          <a:xfrm>
            <a:off x="7313612" y="5389200"/>
            <a:ext cx="1628776"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p>
        </p:txBody>
      </p:sp>
      <p:sp>
        <p:nvSpPr>
          <p:cNvPr id="22" name="Text Placeholder 6">
            <a:extLst>
              <a:ext uri="{FF2B5EF4-FFF2-40B4-BE49-F238E27FC236}">
                <a16:creationId xmlns:a16="http://schemas.microsoft.com/office/drawing/2014/main" id="{72AE0D8A-202F-43F6-AB72-839F68F575A8}"/>
              </a:ext>
            </a:extLst>
          </p:cNvPr>
          <p:cNvSpPr>
            <a:spLocks noGrp="1"/>
          </p:cNvSpPr>
          <p:nvPr>
            <p:ph type="body" sz="quarter" idx="27" hasCustomPrompt="1"/>
          </p:nvPr>
        </p:nvSpPr>
        <p:spPr>
          <a:xfrm>
            <a:off x="9756774" y="3144921"/>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p>
        </p:txBody>
      </p:sp>
      <p:sp>
        <p:nvSpPr>
          <p:cNvPr id="5" name="Text Placeholder 7">
            <a:extLst>
              <a:ext uri="{FF2B5EF4-FFF2-40B4-BE49-F238E27FC236}">
                <a16:creationId xmlns:a16="http://schemas.microsoft.com/office/drawing/2014/main" id="{553D49DA-A17B-44D7-8EBB-64C685A23079}"/>
              </a:ext>
            </a:extLst>
          </p:cNvPr>
          <p:cNvSpPr>
            <a:spLocks noGrp="1"/>
          </p:cNvSpPr>
          <p:nvPr>
            <p:ph type="body" sz="quarter" idx="28" hasCustomPrompt="1"/>
          </p:nvPr>
        </p:nvSpPr>
        <p:spPr>
          <a:xfrm>
            <a:off x="9756774" y="5389200"/>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1628776" cy="1483869"/>
          </a:xfrm>
          <a:solidFill>
            <a:srgbClr val="F6F6F4"/>
          </a:solidFill>
        </p:spPr>
        <p:txBody>
          <a:bodyPr tIns="0" anchor="t" anchorCtr="0"/>
          <a:lstStyle>
            <a:lvl1pPr marL="0" indent="0">
              <a:buNone/>
              <a:defRPr/>
            </a:lvl1pPr>
          </a:lstStyle>
          <a:p>
            <a:r>
              <a:rPr lang="en-GB" noProof="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2" y="3906278"/>
            <a:ext cx="1628776" cy="1483869"/>
          </a:xfrm>
          <a:solidFill>
            <a:srgbClr val="F6F6F4"/>
          </a:solidFill>
        </p:spPr>
        <p:txBody>
          <a:bodyPr tIns="0" anchor="t" anchorCtr="0"/>
          <a:lstStyle>
            <a:lvl1pPr marL="0" indent="0">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4" y="1645032"/>
            <a:ext cx="1630364" cy="1483869"/>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5" name="Title 7">
            <a:extLst>
              <a:ext uri="{FF2B5EF4-FFF2-40B4-BE49-F238E27FC236}">
                <a16:creationId xmlns:a16="http://schemas.microsoft.com/office/drawing/2014/main" id="{109E8909-9BF2-426F-A556-859081C99CFB}"/>
              </a:ext>
            </a:extLst>
          </p:cNvPr>
          <p:cNvSpPr>
            <a:spLocks noGrp="1"/>
          </p:cNvSpPr>
          <p:nvPr>
            <p:ph type="title"/>
          </p:nvPr>
        </p:nvSpPr>
        <p:spPr>
          <a:xfrm>
            <a:off x="798512" y="452543"/>
            <a:ext cx="10588625" cy="748800"/>
          </a:xfrm>
        </p:spPr>
        <p:txBody>
          <a:bodyPr/>
          <a:lstStyle/>
          <a:p>
            <a:r>
              <a:rPr lang="en-GB"/>
              <a:t>Click to edit Master title style</a:t>
            </a:r>
          </a:p>
        </p:txBody>
      </p:sp>
      <p:sp>
        <p:nvSpPr>
          <p:cNvPr id="17" name="Footer Placeholder 4">
            <a:extLst>
              <a:ext uri="{FF2B5EF4-FFF2-40B4-BE49-F238E27FC236}">
                <a16:creationId xmlns:a16="http://schemas.microsoft.com/office/drawing/2014/main" id="{89EC51AE-5F71-4517-A9E0-7E30DE0DEAE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23" name="Date_DateCustomA">
            <a:extLst>
              <a:ext uri="{FF2B5EF4-FFF2-40B4-BE49-F238E27FC236}">
                <a16:creationId xmlns:a16="http://schemas.microsoft.com/office/drawing/2014/main" id="{9986C71A-FB30-4BC3-80B0-20BC5417034B}"/>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178DCDE-D1A1-4EB4-8F09-37541DFBB130}" type="datetime1">
              <a:rPr lang="en-GB" smtClean="0"/>
              <a:t>04/03/2024</a:t>
            </a:fld>
            <a:endParaRPr lang="en-GB"/>
          </a:p>
        </p:txBody>
      </p:sp>
    </p:spTree>
    <p:extLst>
      <p:ext uri="{BB962C8B-B14F-4D97-AF65-F5344CB8AC3E}">
        <p14:creationId xmlns:p14="http://schemas.microsoft.com/office/powerpoint/2010/main" val="1005011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ve images (B)">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5" y="5389200"/>
            <a:ext cx="3259138"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p>
        </p:txBody>
      </p:sp>
      <p:sp>
        <p:nvSpPr>
          <p:cNvPr id="15" name="Text Placeholder 4">
            <a:extLst>
              <a:ext uri="{FF2B5EF4-FFF2-40B4-BE49-F238E27FC236}">
                <a16:creationId xmlns:a16="http://schemas.microsoft.com/office/drawing/2014/main" id="{F02B0B2F-7F53-4AFC-9446-DB6C5777E698}"/>
              </a:ext>
            </a:extLst>
          </p:cNvPr>
          <p:cNvSpPr>
            <a:spLocks noGrp="1"/>
          </p:cNvSpPr>
          <p:nvPr>
            <p:ph type="body" sz="quarter" idx="27" hasCustomPrompt="1"/>
          </p:nvPr>
        </p:nvSpPr>
        <p:spPr>
          <a:xfrm>
            <a:off x="4875214" y="3146400"/>
            <a:ext cx="6485932"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p>
        </p:txBody>
      </p:sp>
      <p:sp>
        <p:nvSpPr>
          <p:cNvPr id="20" name="Text Placeholder 5">
            <a:extLst>
              <a:ext uri="{FF2B5EF4-FFF2-40B4-BE49-F238E27FC236}">
                <a16:creationId xmlns:a16="http://schemas.microsoft.com/office/drawing/2014/main" id="{0662756F-E3F0-402D-9E22-0BE6B392C8C9}"/>
              </a:ext>
            </a:extLst>
          </p:cNvPr>
          <p:cNvSpPr>
            <a:spLocks noGrp="1"/>
          </p:cNvSpPr>
          <p:nvPr>
            <p:ph type="body" sz="quarter" idx="28" hasCustomPrompt="1"/>
          </p:nvPr>
        </p:nvSpPr>
        <p:spPr>
          <a:xfrm>
            <a:off x="4870451" y="5389200"/>
            <a:ext cx="1625600"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p>
        </p:txBody>
      </p:sp>
      <p:sp>
        <p:nvSpPr>
          <p:cNvPr id="21" name="Text Placeholder 6">
            <a:extLst>
              <a:ext uri="{FF2B5EF4-FFF2-40B4-BE49-F238E27FC236}">
                <a16:creationId xmlns:a16="http://schemas.microsoft.com/office/drawing/2014/main" id="{BE7208CB-CE86-4F3D-B12C-D8268891AA47}"/>
              </a:ext>
            </a:extLst>
          </p:cNvPr>
          <p:cNvSpPr>
            <a:spLocks noGrp="1"/>
          </p:cNvSpPr>
          <p:nvPr>
            <p:ph type="body" sz="quarter" idx="29" hasCustomPrompt="1"/>
          </p:nvPr>
        </p:nvSpPr>
        <p:spPr>
          <a:xfrm>
            <a:off x="7313613" y="5389200"/>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p>
        </p:txBody>
      </p:sp>
      <p:sp>
        <p:nvSpPr>
          <p:cNvPr id="22" name="Text Placeholder 7">
            <a:extLst>
              <a:ext uri="{FF2B5EF4-FFF2-40B4-BE49-F238E27FC236}">
                <a16:creationId xmlns:a16="http://schemas.microsoft.com/office/drawing/2014/main" id="{06E02B92-F862-4F76-B8DC-8C3D1FC7F977}"/>
              </a:ext>
            </a:extLst>
          </p:cNvPr>
          <p:cNvSpPr>
            <a:spLocks noGrp="1"/>
          </p:cNvSpPr>
          <p:nvPr>
            <p:ph type="body" sz="quarter" idx="30" hasCustomPrompt="1"/>
          </p:nvPr>
        </p:nvSpPr>
        <p:spPr>
          <a:xfrm>
            <a:off x="9756775" y="5389200"/>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0450" y="1645031"/>
            <a:ext cx="6516688" cy="1483869"/>
          </a:xfrm>
          <a:solidFill>
            <a:srgbClr val="F6F6F4"/>
          </a:solidFill>
        </p:spPr>
        <p:txBody>
          <a:bodyPr tIns="0" anchor="t" anchorCtr="0"/>
          <a:lstStyle>
            <a:lvl1pPr marL="0" indent="0">
              <a:buNone/>
              <a:defRPr/>
            </a:lvl1pPr>
          </a:lstStyle>
          <a:p>
            <a:r>
              <a:rPr lang="en-GB" noProof="0"/>
              <a:t>Mark placeholder to insert image</a:t>
            </a:r>
          </a:p>
        </p:txBody>
      </p:sp>
      <p:sp>
        <p:nvSpPr>
          <p:cNvPr id="32" name="Picture Placeholder 3">
            <a:extLst>
              <a:ext uri="{FF2B5EF4-FFF2-40B4-BE49-F238E27FC236}">
                <a16:creationId xmlns:a16="http://schemas.microsoft.com/office/drawing/2014/main" id="{BD840AF9-BBF8-4202-BC96-375E5BEB71AA}"/>
              </a:ext>
            </a:extLst>
          </p:cNvPr>
          <p:cNvSpPr>
            <a:spLocks noGrp="1"/>
          </p:cNvSpPr>
          <p:nvPr>
            <p:ph type="pic" sz="quarter" idx="26" hasCustomPrompt="1"/>
          </p:nvPr>
        </p:nvSpPr>
        <p:spPr>
          <a:xfrm>
            <a:off x="4870450" y="3906000"/>
            <a:ext cx="1628775" cy="1483869"/>
          </a:xfrm>
          <a:solidFill>
            <a:srgbClr val="F6F6F4"/>
          </a:solidFill>
        </p:spPr>
        <p:txBody>
          <a:bodyPr tIns="0" anchor="t" anchorCtr="0"/>
          <a:lstStyle>
            <a:lvl1pPr marL="0" indent="0">
              <a:buNone/>
              <a:defRPr/>
            </a:lvl1pPr>
          </a:lstStyle>
          <a:p>
            <a:r>
              <a:rPr lang="en-GB" noProof="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17" name="Title 7">
            <a:extLst>
              <a:ext uri="{FF2B5EF4-FFF2-40B4-BE49-F238E27FC236}">
                <a16:creationId xmlns:a16="http://schemas.microsoft.com/office/drawing/2014/main" id="{299AE5C6-8512-40FE-B386-E39B5659754F}"/>
              </a:ext>
            </a:extLst>
          </p:cNvPr>
          <p:cNvSpPr>
            <a:spLocks noGrp="1"/>
          </p:cNvSpPr>
          <p:nvPr>
            <p:ph type="title"/>
          </p:nvPr>
        </p:nvSpPr>
        <p:spPr>
          <a:xfrm>
            <a:off x="798512" y="452543"/>
            <a:ext cx="10588625" cy="748800"/>
          </a:xfrm>
        </p:spPr>
        <p:txBody>
          <a:bodyPr/>
          <a:lstStyle/>
          <a:p>
            <a:r>
              <a:rPr lang="en-GB"/>
              <a:t>Click to edit Master title style</a:t>
            </a:r>
          </a:p>
        </p:txBody>
      </p:sp>
      <p:sp>
        <p:nvSpPr>
          <p:cNvPr id="19" name="Footer Placeholder 4">
            <a:extLst>
              <a:ext uri="{FF2B5EF4-FFF2-40B4-BE49-F238E27FC236}">
                <a16:creationId xmlns:a16="http://schemas.microsoft.com/office/drawing/2014/main" id="{DB9DA6D0-8869-4337-BEAF-0ADAFE06FB4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24" name="Date_DateCustomA">
            <a:extLst>
              <a:ext uri="{FF2B5EF4-FFF2-40B4-BE49-F238E27FC236}">
                <a16:creationId xmlns:a16="http://schemas.microsoft.com/office/drawing/2014/main" id="{A387D7D7-69FC-41FF-BDFD-687A499B612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5944EB0A-8F31-4F12-A58B-82FA23A642B9}" type="datetime1">
              <a:rPr lang="en-GB" smtClean="0"/>
              <a:t>04/03/2024</a:t>
            </a:fld>
            <a:endParaRPr lang="en-GB"/>
          </a:p>
        </p:txBody>
      </p:sp>
    </p:spTree>
    <p:extLst>
      <p:ext uri="{BB962C8B-B14F-4D97-AF65-F5344CB8AC3E}">
        <p14:creationId xmlns:p14="http://schemas.microsoft.com/office/powerpoint/2010/main" val="2225972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algn="ctr">
              <a:buNone/>
              <a:defRPr>
                <a:solidFill>
                  <a:schemeClr val="tx1"/>
                </a:solidFill>
              </a:defRPr>
            </a:lvl1pPr>
          </a:lstStyle>
          <a:p>
            <a:r>
              <a:rPr lang="en-GB" noProof="0"/>
              <a:t>Mark placeholder to insert image</a:t>
            </a:r>
          </a:p>
        </p:txBody>
      </p:sp>
      <p:sp>
        <p:nvSpPr>
          <p:cNvPr id="2" name="Title 1"/>
          <p:cNvSpPr>
            <a:spLocks noGrp="1"/>
          </p:cNvSpPr>
          <p:nvPr>
            <p:ph type="title"/>
          </p:nvPr>
        </p:nvSpPr>
        <p:spPr>
          <a:xfrm>
            <a:off x="816928" y="452543"/>
            <a:ext cx="10555200" cy="1056245"/>
          </a:xfrm>
        </p:spPr>
        <p:txBody>
          <a:bodyPr/>
          <a:lstStyle>
            <a:lvl1pPr>
              <a:defRPr>
                <a:solidFill>
                  <a:schemeClr val="tx2"/>
                </a:solidFill>
              </a:defRPr>
            </a:lvl1pPr>
          </a:lstStyle>
          <a:p>
            <a:r>
              <a:rPr lang="en-GB" noProof="0"/>
              <a:t>Click to edit Master title style</a:t>
            </a:r>
          </a:p>
        </p:txBody>
      </p:sp>
      <p:sp>
        <p:nvSpPr>
          <p:cNvPr id="9" name="Text Placeholder 15">
            <a:extLst>
              <a:ext uri="{FF2B5EF4-FFF2-40B4-BE49-F238E27FC236}">
                <a16:creationId xmlns:a16="http://schemas.microsoft.com/office/drawing/2014/main" id="{1C804A56-02C2-4000-8DE1-4C682601C756}"/>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p>
        </p:txBody>
      </p:sp>
      <p:sp>
        <p:nvSpPr>
          <p:cNvPr id="11" name="Slide Number Placeholder 5" hidden="1">
            <a:extLst>
              <a:ext uri="{FF2B5EF4-FFF2-40B4-BE49-F238E27FC236}">
                <a16:creationId xmlns:a16="http://schemas.microsoft.com/office/drawing/2014/main" id="{F8065A6C-B087-4C37-B9BF-238078D124A4}"/>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12" name="Footer Placeholder 4" hidden="1">
            <a:extLst>
              <a:ext uri="{FF2B5EF4-FFF2-40B4-BE49-F238E27FC236}">
                <a16:creationId xmlns:a16="http://schemas.microsoft.com/office/drawing/2014/main" id="{E644527C-AD14-4EB9-ADCA-31C61EBA654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13" name="Date_DateCustomA" hidden="1">
            <a:extLst>
              <a:ext uri="{FF2B5EF4-FFF2-40B4-BE49-F238E27FC236}">
                <a16:creationId xmlns:a16="http://schemas.microsoft.com/office/drawing/2014/main" id="{264006B7-F2E6-4F4A-8D05-3F44F8F318B8}"/>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marL="0" indent="0" algn="ctr">
              <a:buNone/>
              <a:defRPr baseline="0">
                <a:solidFill>
                  <a:schemeClr val="tx1"/>
                </a:solidFill>
              </a:defRPr>
            </a:lvl1pPr>
          </a:lstStyle>
          <a:p>
            <a:r>
              <a:rPr lang="en-GB" noProof="0"/>
              <a:t>Mark placeholder to insert image</a:t>
            </a:r>
          </a:p>
        </p:txBody>
      </p:sp>
      <p:sp>
        <p:nvSpPr>
          <p:cNvPr id="7" name="Text Placeholder 15">
            <a:extLst>
              <a:ext uri="{FF2B5EF4-FFF2-40B4-BE49-F238E27FC236}">
                <a16:creationId xmlns:a16="http://schemas.microsoft.com/office/drawing/2014/main" id="{D502E4A2-448F-4BE7-8814-15A06BDE1CF9}"/>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p>
        </p:txBody>
      </p:sp>
      <p:sp>
        <p:nvSpPr>
          <p:cNvPr id="10" name="Slide Number Placeholder 5" hidden="1">
            <a:extLst>
              <a:ext uri="{FF2B5EF4-FFF2-40B4-BE49-F238E27FC236}">
                <a16:creationId xmlns:a16="http://schemas.microsoft.com/office/drawing/2014/main" id="{DB3E8C21-56F3-43EB-BF88-4EEB72C3F75D}"/>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11" name="Footer Placeholder 4" hidden="1">
            <a:extLst>
              <a:ext uri="{FF2B5EF4-FFF2-40B4-BE49-F238E27FC236}">
                <a16:creationId xmlns:a16="http://schemas.microsoft.com/office/drawing/2014/main" id="{35D10A95-9140-4D91-8BAE-655D1782D7D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12" name="Date_DateCustomA" hidden="1">
            <a:extLst>
              <a:ext uri="{FF2B5EF4-FFF2-40B4-BE49-F238E27FC236}">
                <a16:creationId xmlns:a16="http://schemas.microsoft.com/office/drawing/2014/main" id="{3FA8083C-E59E-4629-A5C9-D403872552DF}"/>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a:p>
        </p:txBody>
      </p:sp>
      <p:sp>
        <p:nvSpPr>
          <p:cNvPr id="10" name="Title 1">
            <a:extLst>
              <a:ext uri="{FF2B5EF4-FFF2-40B4-BE49-F238E27FC236}">
                <a16:creationId xmlns:a16="http://schemas.microsoft.com/office/drawing/2014/main" id="{6C267E1F-9146-4D51-A3EA-9E268FC35F7A}"/>
              </a:ext>
            </a:extLst>
          </p:cNvPr>
          <p:cNvSpPr>
            <a:spLocks noGrp="1"/>
          </p:cNvSpPr>
          <p:nvPr>
            <p:ph type="title" hasCustomPrompt="1"/>
          </p:nvPr>
        </p:nvSpPr>
        <p:spPr>
          <a:xfrm>
            <a:off x="798513" y="1946365"/>
            <a:ext cx="7329487" cy="2769325"/>
          </a:xfrm>
        </p:spPr>
        <p:txBody>
          <a:bodyPr/>
          <a:lstStyle>
            <a:lvl1pPr>
              <a:defRPr sz="3200" b="0" cap="none">
                <a:solidFill>
                  <a:schemeClr val="tx1"/>
                </a:solidFill>
              </a:defRPr>
            </a:lvl1pPr>
          </a:lstStyle>
          <a:p>
            <a:r>
              <a:rPr lang="en-GB"/>
              <a:t>Quotation</a:t>
            </a:r>
          </a:p>
        </p:txBody>
      </p:sp>
      <p:sp>
        <p:nvSpPr>
          <p:cNvPr id="26" name="Text Placeholder 5">
            <a:extLst>
              <a:ext uri="{FF2B5EF4-FFF2-40B4-BE49-F238E27FC236}">
                <a16:creationId xmlns:a16="http://schemas.microsoft.com/office/drawing/2014/main" id="{1E1ADCAE-53E0-4B32-A2CA-095078D0C634}"/>
              </a:ext>
            </a:extLst>
          </p:cNvPr>
          <p:cNvSpPr>
            <a:spLocks noGrp="1"/>
          </p:cNvSpPr>
          <p:nvPr>
            <p:ph type="body" sz="quarter" idx="11" hasCustomPrompt="1"/>
          </p:nvPr>
        </p:nvSpPr>
        <p:spPr>
          <a:xfrm>
            <a:off x="795968" y="5020098"/>
            <a:ext cx="7332035" cy="1084262"/>
          </a:xfrm>
        </p:spPr>
        <p:txBody>
          <a:bodyPr lIns="0"/>
          <a:lstStyle>
            <a:lvl1pPr marL="0" indent="0">
              <a:buFont typeface="Arial" panose="020B0604020202020204" pitchFamily="34" charset="0"/>
              <a:buChar char="​"/>
              <a:defRPr sz="1600" baseline="0">
                <a:solidFill>
                  <a:schemeClr val="tx1"/>
                </a:solidFill>
              </a:defRPr>
            </a:lvl1pPr>
          </a:lstStyle>
          <a:p>
            <a:pPr lvl="0"/>
            <a:r>
              <a:rPr lang="en-GB"/>
              <a:t>Name, Title</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31421AFA-3AE7-4CEA-BC9B-447859BED57B}" type="slidenum">
              <a:rPr lang="en-GB" smtClean="0"/>
              <a:pPr/>
              <a:t>‹#›</a:t>
            </a:fld>
            <a:endParaRPr lang="en-GB"/>
          </a:p>
        </p:txBody>
      </p:sp>
      <p:sp>
        <p:nvSpPr>
          <p:cNvPr id="6" name="TextBox 5">
            <a:extLst>
              <a:ext uri="{FF2B5EF4-FFF2-40B4-BE49-F238E27FC236}">
                <a16:creationId xmlns:a16="http://schemas.microsoft.com/office/drawing/2014/main" id="{CEE8FF56-E9E6-4CE1-A183-9B907183A27A}"/>
              </a:ext>
            </a:extLst>
          </p:cNvPr>
          <p:cNvSpPr txBox="1"/>
          <p:nvPr userDrawn="1"/>
        </p:nvSpPr>
        <p:spPr bwMode="auto">
          <a:xfrm>
            <a:off x="805436" y="2250351"/>
            <a:ext cx="1671637" cy="283015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no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99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a:t>
            </a:r>
          </a:p>
        </p:txBody>
      </p:sp>
      <p:sp>
        <p:nvSpPr>
          <p:cNvPr id="14" name="Freeform 5">
            <a:extLst>
              <a:ext uri="{FF2B5EF4-FFF2-40B4-BE49-F238E27FC236}">
                <a16:creationId xmlns:a16="http://schemas.microsoft.com/office/drawing/2014/main" id="{A9AB153B-AFF1-4043-8D3F-263FEAF2377E}"/>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ooter Placeholder 4">
            <a:extLst>
              <a:ext uri="{FF2B5EF4-FFF2-40B4-BE49-F238E27FC236}">
                <a16:creationId xmlns:a16="http://schemas.microsoft.com/office/drawing/2014/main" id="{55D8EFE0-F00D-46BC-9E29-8C829868EFF4}"/>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tx1"/>
                </a:solidFill>
              </a:defRPr>
            </a:lvl1pPr>
          </a:lstStyle>
          <a:p>
            <a:pPr algn="r"/>
            <a:endParaRPr lang="en-GB"/>
          </a:p>
        </p:txBody>
      </p:sp>
      <p:sp>
        <p:nvSpPr>
          <p:cNvPr id="17" name="Date_DateCustomA">
            <a:extLst>
              <a:ext uri="{FF2B5EF4-FFF2-40B4-BE49-F238E27FC236}">
                <a16:creationId xmlns:a16="http://schemas.microsoft.com/office/drawing/2014/main" id="{BA90A93D-37F9-4C65-91AC-8C8D05B4C5B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A8D4E2C-4AD4-4902-9AA6-258C412AEED1}" type="datetime1">
              <a:rPr lang="en-GB" smtClean="0"/>
              <a:t>04/03/2024</a:t>
            </a:fld>
            <a:endParaRPr lang="en-GB"/>
          </a:p>
        </p:txBody>
      </p:sp>
    </p:spTree>
    <p:extLst>
      <p:ext uri="{BB962C8B-B14F-4D97-AF65-F5344CB8AC3E}">
        <p14:creationId xmlns:p14="http://schemas.microsoft.com/office/powerpoint/2010/main" val="369859596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4" name="Title 7">
            <a:extLst>
              <a:ext uri="{FF2B5EF4-FFF2-40B4-BE49-F238E27FC236}">
                <a16:creationId xmlns:a16="http://schemas.microsoft.com/office/drawing/2014/main" id="{65C857B0-BA7F-4231-B59A-526700FAC84B}"/>
              </a:ext>
            </a:extLst>
          </p:cNvPr>
          <p:cNvSpPr>
            <a:spLocks noGrp="1"/>
          </p:cNvSpPr>
          <p:nvPr>
            <p:ph type="title"/>
          </p:nvPr>
        </p:nvSpPr>
        <p:spPr>
          <a:xfrm>
            <a:off x="798512" y="452543"/>
            <a:ext cx="10588625" cy="748800"/>
          </a:xfrm>
        </p:spPr>
        <p:txBody>
          <a:bodyPr/>
          <a:lstStyle/>
          <a:p>
            <a:r>
              <a:rPr lang="en-GB"/>
              <a:t>Click to edit Master title style</a:t>
            </a:r>
          </a:p>
        </p:txBody>
      </p:sp>
      <p:sp>
        <p:nvSpPr>
          <p:cNvPr id="5" name="Footer Placeholder 4">
            <a:extLst>
              <a:ext uri="{FF2B5EF4-FFF2-40B4-BE49-F238E27FC236}">
                <a16:creationId xmlns:a16="http://schemas.microsoft.com/office/drawing/2014/main" id="{702E9997-006D-492C-9877-F7617EDD29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7" name="Date_DateCustomA">
            <a:extLst>
              <a:ext uri="{FF2B5EF4-FFF2-40B4-BE49-F238E27FC236}">
                <a16:creationId xmlns:a16="http://schemas.microsoft.com/office/drawing/2014/main" id="{5FC6988B-A4CB-4E12-A565-68D705C3AB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2E10D1A-D613-41CE-B02A-846290684BA0}" type="datetime1">
              <a:rPr lang="en-GB" smtClean="0"/>
              <a:t>04/03/2024</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3" name="Footer Placeholder 4">
            <a:extLst>
              <a:ext uri="{FF2B5EF4-FFF2-40B4-BE49-F238E27FC236}">
                <a16:creationId xmlns:a16="http://schemas.microsoft.com/office/drawing/2014/main" id="{3ED85EA1-D7DA-4042-AE58-E34BD5AC52E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5" name="Date_DateCustomA">
            <a:extLst>
              <a:ext uri="{FF2B5EF4-FFF2-40B4-BE49-F238E27FC236}">
                <a16:creationId xmlns:a16="http://schemas.microsoft.com/office/drawing/2014/main" id="{235F65ED-2265-47AB-ACC6-E4B66C39075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7FB7D42-25F0-4925-AB91-37097B4A81F1}" type="datetime1">
              <a:rPr lang="en-GB" smtClean="0"/>
              <a:t>04/03/2024</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a:p>
        </p:txBody>
      </p:sp>
      <p:sp>
        <p:nvSpPr>
          <p:cNvPr id="2" name="Title Placeholder 1"/>
          <p:cNvSpPr>
            <a:spLocks noGrp="1"/>
          </p:cNvSpPr>
          <p:nvPr>
            <p:ph type="ctrTitle"/>
          </p:nvPr>
        </p:nvSpPr>
        <p:spPr>
          <a:xfrm>
            <a:off x="798512" y="452544"/>
            <a:ext cx="10588625" cy="1196721"/>
          </a:xfrm>
        </p:spPr>
        <p:txBody>
          <a:bodyPr tIns="0"/>
          <a:lstStyle>
            <a:lvl1pPr>
              <a:defRPr sz="3200" cap="all" baseline="0" smtClean="0">
                <a:solidFill>
                  <a:schemeClr val="bg1"/>
                </a:solidFill>
                <a:latin typeface="Verdana" pitchFamily="34" charset="0"/>
              </a:defRPr>
            </a:lvl1pPr>
          </a:lstStyle>
          <a:p>
            <a:r>
              <a:rPr lang="en-GB" noProof="0"/>
              <a:t>Click to edit Master title style</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1" name="Freeform 5">
            <a:extLst>
              <a:ext uri="{FF2B5EF4-FFF2-40B4-BE49-F238E27FC236}">
                <a16:creationId xmlns:a16="http://schemas.microsoft.com/office/drawing/2014/main" id="{91808B17-7D73-48EF-8BED-63693AB76B0C}"/>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9270F80D-0DED-41DC-8003-ACA44099192B}" type="datetime1">
              <a:rPr lang="en-GB" smtClean="0"/>
              <a:t>04/03/2024</a:t>
            </a:fld>
            <a:endParaRPr lang="en-GB"/>
          </a:p>
        </p:txBody>
      </p:sp>
    </p:spTree>
    <p:extLst>
      <p:ext uri="{BB962C8B-B14F-4D97-AF65-F5344CB8AC3E}">
        <p14:creationId xmlns:p14="http://schemas.microsoft.com/office/powerpoint/2010/main" val="398269006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514" y="452544"/>
            <a:ext cx="4886324" cy="4432966"/>
          </a:xfrm>
        </p:spPr>
        <p:txBody>
          <a:bodyPr/>
          <a:lstStyle>
            <a:lvl1pPr>
              <a:defRPr>
                <a:solidFill>
                  <a:schemeClr val="bg1"/>
                </a:solidFill>
              </a:defRPr>
            </a:lvl1pPr>
          </a:lstStyle>
          <a:p>
            <a:r>
              <a:rPr lang="en-GB"/>
              <a:t>Thank you</a:t>
            </a:r>
          </a:p>
        </p:txBody>
      </p:sp>
      <p:sp>
        <p:nvSpPr>
          <p:cNvPr id="10" name="Text Placeholder 5">
            <a:extLst>
              <a:ext uri="{FF2B5EF4-FFF2-40B4-BE49-F238E27FC236}">
                <a16:creationId xmlns:a16="http://schemas.microsoft.com/office/drawing/2014/main" id="{7AAE5DB4-A422-4286-935C-1ABCA4CCEFA2}"/>
              </a:ext>
            </a:extLst>
          </p:cNvPr>
          <p:cNvSpPr>
            <a:spLocks noGrp="1"/>
          </p:cNvSpPr>
          <p:nvPr>
            <p:ph type="body" sz="quarter" idx="11" hasCustomPrompt="1"/>
          </p:nvPr>
        </p:nvSpPr>
        <p:spPr>
          <a:xfrm>
            <a:off x="798514" y="4971350"/>
            <a:ext cx="4886324" cy="365455"/>
          </a:xfrm>
        </p:spPr>
        <p:txBody>
          <a:bodyPr lIns="0" anchor="b" anchorCtr="0"/>
          <a:lstStyle>
            <a:lvl1pPr marL="0" indent="0">
              <a:buFont typeface="Arial" panose="020B0604020202020204" pitchFamily="34" charset="0"/>
              <a:buChar char="​"/>
              <a:defRPr sz="1600">
                <a:solidFill>
                  <a:schemeClr val="bg1"/>
                </a:solidFill>
              </a:defRPr>
            </a:lvl1pPr>
          </a:lstStyle>
          <a:p>
            <a:pPr lvl="0"/>
            <a:r>
              <a:rPr lang="en-GB"/>
              <a:t>Name, Department </a:t>
            </a:r>
          </a:p>
        </p:txBody>
      </p:sp>
      <p:sp>
        <p:nvSpPr>
          <p:cNvPr id="6" name="Text Placeholder 5">
            <a:extLst>
              <a:ext uri="{FF2B5EF4-FFF2-40B4-BE49-F238E27FC236}">
                <a16:creationId xmlns:a16="http://schemas.microsoft.com/office/drawing/2014/main" id="{9B862EE0-F879-436B-A5EA-70A7F83ABF80}"/>
              </a:ext>
            </a:extLst>
          </p:cNvPr>
          <p:cNvSpPr>
            <a:spLocks noGrp="1"/>
          </p:cNvSpPr>
          <p:nvPr>
            <p:ph type="body" sz="quarter" idx="12" hasCustomPrompt="1"/>
          </p:nvPr>
        </p:nvSpPr>
        <p:spPr>
          <a:xfrm>
            <a:off x="798514" y="5334000"/>
            <a:ext cx="4886324" cy="424412"/>
          </a:xfrm>
        </p:spPr>
        <p:txBody>
          <a:bodyPr/>
          <a:lstStyle>
            <a:lvl1pPr marL="0" indent="0">
              <a:spcAft>
                <a:spcPts val="0"/>
              </a:spcAft>
              <a:buFontTx/>
              <a:buNone/>
              <a:defRPr sz="1600">
                <a:solidFill>
                  <a:schemeClr val="bg1"/>
                </a:solidFill>
              </a:defRPr>
            </a:lvl1pPr>
            <a:lvl2pPr marL="396000" indent="0">
              <a:buFontTx/>
              <a:buNone/>
              <a:defRPr sz="1600">
                <a:solidFill>
                  <a:schemeClr val="bg1"/>
                </a:solidFill>
              </a:defRPr>
            </a:lvl2pPr>
            <a:lvl3pPr marL="727200" indent="0">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GB"/>
              <a:t>xxx@ramboll.com</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6" name="Freeform 5">
            <a:extLst>
              <a:ext uri="{FF2B5EF4-FFF2-40B4-BE49-F238E27FC236}">
                <a16:creationId xmlns:a16="http://schemas.microsoft.com/office/drawing/2014/main" id="{5A883098-EC9D-45F8-BF2C-3487DF20D354}"/>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ooter Placeholder 4">
            <a:extLst>
              <a:ext uri="{FF2B5EF4-FFF2-40B4-BE49-F238E27FC236}">
                <a16:creationId xmlns:a16="http://schemas.microsoft.com/office/drawing/2014/main" id="{09855619-46E8-4B12-8D5A-DE355202193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a:p>
        </p:txBody>
      </p:sp>
      <p:sp>
        <p:nvSpPr>
          <p:cNvPr id="18" name="Date_DateCustomA">
            <a:extLst>
              <a:ext uri="{FF2B5EF4-FFF2-40B4-BE49-F238E27FC236}">
                <a16:creationId xmlns:a16="http://schemas.microsoft.com/office/drawing/2014/main" id="{9CA6E42C-D397-4857-89FC-8B948A957D4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5E849237-3873-4459-A547-67B1C8011873}" type="datetime1">
              <a:rPr lang="en-GB" smtClean="0"/>
              <a:t>04/03/2024</a:t>
            </a:fld>
            <a:endParaRPr lang="en-GB"/>
          </a:p>
        </p:txBody>
      </p:sp>
    </p:spTree>
    <p:extLst>
      <p:ext uri="{BB962C8B-B14F-4D97-AF65-F5344CB8AC3E}">
        <p14:creationId xmlns:p14="http://schemas.microsoft.com/office/powerpoint/2010/main" val="32399226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9588"/>
            <a:ext cx="0" cy="0"/>
          </a:xfrm>
        </p:spPr>
        <p:txBody>
          <a:bodyPr/>
          <a:lstStyle>
            <a:lvl1pPr>
              <a:defRPr sz="100">
                <a:noFill/>
              </a:defRPr>
            </a:lvl1pPr>
          </a:lstStyle>
          <a:p>
            <a:fld id="{D1903C8B-6A03-40C4-AD50-AACDEC5FDA0C}" type="datetime1">
              <a:rPr lang="en-GB" smtClean="0"/>
              <a:t>04/03/2024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9588"/>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9588"/>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0413"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991" tIns="35995" rIns="71991" bIns="35995" rtlCol="0" anchor="ctr"/>
          <a:lstStyle/>
          <a:p>
            <a:pPr algn="ctr"/>
            <a:endParaRPr lang="en-GB"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1613" cy="6863189"/>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59955" y="358925"/>
            <a:ext cx="5094252" cy="151235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54" y="2643535"/>
            <a:ext cx="2617369" cy="327676"/>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 (A)">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a:p>
        </p:txBody>
      </p:sp>
      <p:sp>
        <p:nvSpPr>
          <p:cNvPr id="24" name="Title 1">
            <a:extLst>
              <a:ext uri="{FF2B5EF4-FFF2-40B4-BE49-F238E27FC236}">
                <a16:creationId xmlns:a16="http://schemas.microsoft.com/office/drawing/2014/main" id="{205C9348-6845-4A4F-958A-4A052BC8EDF6}"/>
              </a:ext>
            </a:extLst>
          </p:cNvPr>
          <p:cNvSpPr>
            <a:spLocks noGrp="1"/>
          </p:cNvSpPr>
          <p:nvPr>
            <p:ph type="title" hasCustomPrompt="1"/>
          </p:nvPr>
        </p:nvSpPr>
        <p:spPr>
          <a:xfrm>
            <a:off x="798513" y="452543"/>
            <a:ext cx="7329487" cy="5255844"/>
          </a:xfrm>
        </p:spPr>
        <p:txBody>
          <a:bodyPr/>
          <a:lstStyle>
            <a:lvl1pPr>
              <a:defRPr sz="4800">
                <a:solidFill>
                  <a:schemeClr val="bg1"/>
                </a:solidFill>
              </a:defRPr>
            </a:lvl1pPr>
          </a:lstStyle>
          <a:p>
            <a:r>
              <a:rPr lang="en-GB"/>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1" name="Freeform 5">
            <a:extLst>
              <a:ext uri="{FF2B5EF4-FFF2-40B4-BE49-F238E27FC236}">
                <a16:creationId xmlns:a16="http://schemas.microsoft.com/office/drawing/2014/main" id="{19783461-93EA-4162-AC89-71558EC415F3}"/>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ooter Placeholder 4">
            <a:extLst>
              <a:ext uri="{FF2B5EF4-FFF2-40B4-BE49-F238E27FC236}">
                <a16:creationId xmlns:a16="http://schemas.microsoft.com/office/drawing/2014/main" id="{8EE38BD6-B0DE-4974-8C0E-549D4DF8AD8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a:p>
        </p:txBody>
      </p:sp>
      <p:sp>
        <p:nvSpPr>
          <p:cNvPr id="15" name="Date_DateCustomA">
            <a:extLst>
              <a:ext uri="{FF2B5EF4-FFF2-40B4-BE49-F238E27FC236}">
                <a16:creationId xmlns:a16="http://schemas.microsoft.com/office/drawing/2014/main" id="{4F117C74-452F-4005-AE59-9EDC236F06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39E358D6-2C07-4588-BB20-50FD0000CCEB}" type="datetime1">
              <a:rPr lang="en-GB" smtClean="0"/>
              <a:t>04/03/2024</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9588"/>
            <a:ext cx="0" cy="0"/>
          </a:xfrm>
        </p:spPr>
        <p:txBody>
          <a:bodyPr/>
          <a:lstStyle>
            <a:lvl1pPr>
              <a:defRPr sz="100">
                <a:noFill/>
              </a:defRPr>
            </a:lvl1pPr>
          </a:lstStyle>
          <a:p>
            <a:fld id="{1B42BF88-9EAB-4FF1-8C7D-3D1A57D94546}" type="datetime1">
              <a:rPr lang="en-GB" smtClean="0"/>
              <a:t>04/03/2024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9588"/>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9588"/>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0413"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991" tIns="35995" rIns="71991" bIns="35995" rtlCol="0" anchor="ctr"/>
          <a:lstStyle/>
          <a:p>
            <a:pPr algn="ctr"/>
            <a:endParaRPr lang="en-GB"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1613" cy="6863189"/>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59953" y="338448"/>
            <a:ext cx="5093337" cy="1723403"/>
          </a:xfrm>
        </p:spPr>
        <p:txBody>
          <a:bodyPr anchor="t" anchorCtr="0"/>
          <a:lstStyle>
            <a:lvl1pPr algn="l">
              <a:lnSpc>
                <a:spcPct val="91000"/>
              </a:lnSpc>
              <a:defRPr sz="5999">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695" y="2163839"/>
            <a:ext cx="5093337" cy="42429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54" y="3205825"/>
            <a:ext cx="2617369" cy="327676"/>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9588"/>
            <a:ext cx="0" cy="0"/>
          </a:xfrm>
        </p:spPr>
        <p:txBody>
          <a:bodyPr/>
          <a:lstStyle>
            <a:lvl1pPr>
              <a:defRPr sz="100">
                <a:noFill/>
              </a:defRPr>
            </a:lvl1pPr>
          </a:lstStyle>
          <a:p>
            <a:fld id="{ED06D66A-00D9-479B-9856-27577BF36107}" type="datetime1">
              <a:rPr lang="en-GB" smtClean="0"/>
              <a:t>04/03/2024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9588"/>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9588"/>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0413"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991" tIns="35995" rIns="71991" bIns="35995" rtlCol="0" anchor="ctr"/>
          <a:lstStyle/>
          <a:p>
            <a:pPr algn="ctr"/>
            <a:endParaRPr lang="en-GB"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1613" cy="6863189"/>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59953" y="4473121"/>
            <a:ext cx="4733384" cy="1176512"/>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59953" y="5862158"/>
            <a:ext cx="4733384" cy="544831"/>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54" y="3362412"/>
            <a:ext cx="2617369" cy="327676"/>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9588"/>
            <a:ext cx="0" cy="0"/>
          </a:xfrm>
        </p:spPr>
        <p:txBody>
          <a:bodyPr/>
          <a:lstStyle>
            <a:lvl1pPr>
              <a:defRPr sz="100">
                <a:noFill/>
              </a:defRPr>
            </a:lvl1pPr>
          </a:lstStyle>
          <a:p>
            <a:fld id="{2D3E1E10-4E6B-4C9C-B68B-DC96BC56ABFC}" type="datetime1">
              <a:rPr lang="en-GB" smtClean="0"/>
              <a:t>04/03/2024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9588"/>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9588"/>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0413"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991" tIns="35995" rIns="71991" bIns="35995" rtlCol="0" anchor="ctr"/>
          <a:lstStyle/>
          <a:p>
            <a:pPr algn="ctr"/>
            <a:endParaRPr lang="en-GB"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1613" cy="6863189"/>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59954" y="4823880"/>
            <a:ext cx="4733935" cy="929323"/>
          </a:xfrm>
        </p:spPr>
        <p:txBody>
          <a:bodyPr anchor="t" anchorCtr="0"/>
          <a:lstStyle>
            <a:lvl1pPr algn="l">
              <a:lnSpc>
                <a:spcPct val="91000"/>
              </a:lnSpc>
              <a:defRPr sz="5999">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9954" y="5862158"/>
            <a:ext cx="4733935" cy="42429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954" y="3778792"/>
            <a:ext cx="2617369" cy="327676"/>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9588"/>
            <a:ext cx="0" cy="0"/>
          </a:xfrm>
        </p:spPr>
        <p:txBody>
          <a:bodyPr/>
          <a:lstStyle>
            <a:lvl1pPr>
              <a:defRPr sz="100">
                <a:noFill/>
              </a:defRPr>
            </a:lvl1pPr>
          </a:lstStyle>
          <a:p>
            <a:fld id="{65259D24-E6A6-4D69-90CB-83073E8387B2}" type="datetime1">
              <a:rPr lang="en-GB" smtClean="0"/>
              <a:t>04/03/2024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9588"/>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9588"/>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0413"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991" tIns="35995" rIns="71991" bIns="35995" rtlCol="0" anchor="ctr"/>
          <a:lstStyle/>
          <a:p>
            <a:pPr algn="ctr"/>
            <a:endParaRPr lang="en-GB"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1613" cy="6863189"/>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59953" y="5880161"/>
            <a:ext cx="2616859" cy="327676"/>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59953" y="654201"/>
            <a:ext cx="10484435" cy="802986"/>
          </a:xfrm>
        </p:spPr>
        <p:txBody>
          <a:bodyPr anchor="b" anchorCtr="0"/>
          <a:lstStyle>
            <a:lvl1pPr algn="l">
              <a:defRPr sz="5999"/>
            </a:lvl1pPr>
          </a:lstStyle>
          <a:p>
            <a:r>
              <a:rPr lang="en-GB"/>
              <a:t>Headline</a:t>
            </a:r>
          </a:p>
        </p:txBody>
      </p:sp>
      <p:sp>
        <p:nvSpPr>
          <p:cNvPr id="3" name="Subtitle 2"/>
          <p:cNvSpPr>
            <a:spLocks noGrp="1"/>
          </p:cNvSpPr>
          <p:nvPr>
            <p:ph type="subTitle" idx="1" hasCustomPrompt="1"/>
          </p:nvPr>
        </p:nvSpPr>
        <p:spPr>
          <a:xfrm>
            <a:off x="359953" y="4688285"/>
            <a:ext cx="10484435" cy="828192"/>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59953" y="1555889"/>
            <a:ext cx="10484435" cy="1476342"/>
          </a:xfrm>
        </p:spPr>
        <p:txBody>
          <a:bodyPr/>
          <a:lstStyle>
            <a:lvl1pPr marL="0" indent="0" algn="l" defTabSz="914309" rtl="0" eaLnBrk="1" latinLnBrk="0" hangingPunct="1">
              <a:lnSpc>
                <a:spcPct val="83000"/>
              </a:lnSpc>
              <a:spcBef>
                <a:spcPct val="0"/>
              </a:spcBef>
              <a:buNone/>
              <a:defRPr lang="en-US" sz="5999" kern="1200" spc="-20" baseline="0" dirty="0" smtClean="0">
                <a:solidFill>
                  <a:srgbClr val="333333"/>
                </a:solidFill>
                <a:latin typeface="+mj-lt"/>
                <a:ea typeface="+mj-ea"/>
                <a:cs typeface="+mj-cs"/>
              </a:defRPr>
            </a:lvl1pPr>
            <a:lvl2pPr marL="143986" indent="0" algn="l" defTabSz="914309" rtl="0" eaLnBrk="1" latinLnBrk="0" hangingPunct="1">
              <a:lnSpc>
                <a:spcPct val="83000"/>
              </a:lnSpc>
              <a:spcBef>
                <a:spcPct val="0"/>
              </a:spcBef>
              <a:buNone/>
              <a:defRPr lang="en-US" sz="5999"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9588"/>
            <a:ext cx="0" cy="0"/>
          </a:xfrm>
        </p:spPr>
        <p:txBody>
          <a:bodyPr/>
          <a:lstStyle>
            <a:lvl1pPr>
              <a:defRPr sz="100">
                <a:noFill/>
              </a:defRPr>
            </a:lvl1pPr>
          </a:lstStyle>
          <a:p>
            <a:fld id="{9BED15FA-6EE8-4B82-A537-F53ACAF84CA4}" type="datetime1">
              <a:rPr lang="en-GB" smtClean="0"/>
              <a:t>04/03/2024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9588"/>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9588"/>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0413"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991" tIns="35995" rIns="71991" bIns="35995" rtlCol="0" anchor="ctr"/>
          <a:lstStyle/>
          <a:p>
            <a:pPr algn="ctr"/>
            <a:endParaRPr lang="en-GB"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1613" cy="6863189"/>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59953" y="5880019"/>
            <a:ext cx="2616859" cy="327676"/>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59953" y="654201"/>
            <a:ext cx="10484435" cy="802986"/>
          </a:xfrm>
        </p:spPr>
        <p:txBody>
          <a:bodyPr anchor="b" anchorCtr="0"/>
          <a:lstStyle>
            <a:lvl1pPr algn="l">
              <a:defRPr sz="5999"/>
            </a:lvl1pPr>
          </a:lstStyle>
          <a:p>
            <a:r>
              <a:rPr lang="en-GB"/>
              <a:t>Headline</a:t>
            </a:r>
          </a:p>
        </p:txBody>
      </p:sp>
      <p:sp>
        <p:nvSpPr>
          <p:cNvPr id="3" name="Subtitle 2"/>
          <p:cNvSpPr>
            <a:spLocks noGrp="1"/>
          </p:cNvSpPr>
          <p:nvPr>
            <p:ph type="subTitle" idx="1" hasCustomPrompt="1"/>
          </p:nvPr>
        </p:nvSpPr>
        <p:spPr>
          <a:xfrm>
            <a:off x="359953" y="4688285"/>
            <a:ext cx="10484435" cy="828192"/>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59953" y="1555891"/>
            <a:ext cx="10484435" cy="1476342"/>
          </a:xfrm>
        </p:spPr>
        <p:txBody>
          <a:bodyPr/>
          <a:lstStyle>
            <a:lvl1pPr marL="0" indent="0" algn="l" defTabSz="914309" rtl="0" eaLnBrk="1" latinLnBrk="0" hangingPunct="1">
              <a:lnSpc>
                <a:spcPct val="83000"/>
              </a:lnSpc>
              <a:spcBef>
                <a:spcPct val="0"/>
              </a:spcBef>
              <a:buNone/>
              <a:defRPr lang="en-US" sz="5999" kern="1200" spc="-20" baseline="0" dirty="0" smtClean="0">
                <a:solidFill>
                  <a:schemeClr val="bg1"/>
                </a:solidFill>
                <a:latin typeface="+mj-lt"/>
                <a:ea typeface="+mj-ea"/>
                <a:cs typeface="+mj-cs"/>
              </a:defRPr>
            </a:lvl1pPr>
            <a:lvl2pPr marL="143986" indent="0" algn="l" defTabSz="914309" rtl="0" eaLnBrk="1" latinLnBrk="0" hangingPunct="1">
              <a:lnSpc>
                <a:spcPct val="83000"/>
              </a:lnSpc>
              <a:spcBef>
                <a:spcPct val="0"/>
              </a:spcBef>
              <a:buNone/>
              <a:defRPr lang="en-US" sz="5999"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9588"/>
            <a:ext cx="0" cy="0"/>
          </a:xfrm>
        </p:spPr>
        <p:txBody>
          <a:bodyPr/>
          <a:lstStyle>
            <a:lvl1pPr>
              <a:defRPr sz="100">
                <a:noFill/>
              </a:defRPr>
            </a:lvl1pPr>
          </a:lstStyle>
          <a:p>
            <a:fld id="{4C6B010D-12BA-4529-B692-206652452F2C}" type="datetime1">
              <a:rPr lang="en-GB" smtClean="0"/>
              <a:t>04/03/2024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9588"/>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9588"/>
            <a:ext cx="0" cy="0"/>
          </a:xfrm>
        </p:spPr>
        <p:txBody>
          <a:bodyPr/>
          <a:lstStyle>
            <a:lvl1pPr>
              <a:defRPr sz="100">
                <a:noFill/>
              </a:defRPr>
            </a:lvl1pPr>
          </a:lstStyle>
          <a:p>
            <a:fld id="{23AA811B-2EBD-4900-905E-5BE206449611}" type="slidenum">
              <a:rPr lang="en-GB" smtClean="0"/>
              <a:pPr/>
              <a:t>‹#›</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0413"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991" tIns="35995" rIns="71991" bIns="35995" rtlCol="0" anchor="ctr"/>
          <a:lstStyle/>
          <a:p>
            <a:pPr algn="ctr"/>
            <a:endParaRPr lang="en-GB" sz="2000" noProof="0"/>
          </a:p>
        </p:txBody>
      </p:sp>
      <p:sp>
        <p:nvSpPr>
          <p:cNvPr id="2" name="Title 1"/>
          <p:cNvSpPr>
            <a:spLocks noGrp="1"/>
          </p:cNvSpPr>
          <p:nvPr>
            <p:ph type="ctrTitle" hasCustomPrompt="1"/>
          </p:nvPr>
        </p:nvSpPr>
        <p:spPr>
          <a:xfrm>
            <a:off x="359953" y="654201"/>
            <a:ext cx="10484435" cy="804400"/>
          </a:xfrm>
        </p:spPr>
        <p:txBody>
          <a:bodyPr anchor="b" anchorCtr="0"/>
          <a:lstStyle>
            <a:lvl1pPr algn="l">
              <a:defRPr sz="5999"/>
            </a:lvl1pPr>
          </a:lstStyle>
          <a:p>
            <a:r>
              <a:rPr lang="en-GB"/>
              <a:t>Headline</a:t>
            </a:r>
          </a:p>
        </p:txBody>
      </p:sp>
      <p:sp>
        <p:nvSpPr>
          <p:cNvPr id="3" name="Subtitle 2"/>
          <p:cNvSpPr>
            <a:spLocks noGrp="1"/>
          </p:cNvSpPr>
          <p:nvPr>
            <p:ph type="subTitle" idx="1" hasCustomPrompt="1"/>
          </p:nvPr>
        </p:nvSpPr>
        <p:spPr>
          <a:xfrm>
            <a:off x="359953" y="4688285"/>
            <a:ext cx="10484435" cy="828192"/>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59953" y="1555891"/>
            <a:ext cx="10484435" cy="1476342"/>
          </a:xfrm>
        </p:spPr>
        <p:txBody>
          <a:bodyPr/>
          <a:lstStyle>
            <a:lvl1pPr marL="0" indent="0" algn="l" defTabSz="914309" rtl="0" eaLnBrk="1" latinLnBrk="0" hangingPunct="1">
              <a:lnSpc>
                <a:spcPct val="83000"/>
              </a:lnSpc>
              <a:spcBef>
                <a:spcPct val="0"/>
              </a:spcBef>
              <a:buNone/>
              <a:defRPr lang="en-US" sz="5999" kern="1200" spc="-20" baseline="0" dirty="0" smtClean="0">
                <a:solidFill>
                  <a:srgbClr val="333333"/>
                </a:solidFill>
                <a:latin typeface="+mj-lt"/>
                <a:ea typeface="+mj-ea"/>
                <a:cs typeface="+mj-cs"/>
              </a:defRPr>
            </a:lvl1pPr>
            <a:lvl2pPr marL="143986" indent="0" algn="l" defTabSz="914309" rtl="0" eaLnBrk="1" latinLnBrk="0" hangingPunct="1">
              <a:lnSpc>
                <a:spcPct val="83000"/>
              </a:lnSpc>
              <a:spcBef>
                <a:spcPct val="0"/>
              </a:spcBef>
              <a:buNone/>
              <a:defRPr lang="en-US" sz="5999"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9953" y="5880161"/>
            <a:ext cx="2616859" cy="327612"/>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51" y="654202"/>
            <a:ext cx="3582885" cy="1175718"/>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152" y="654202"/>
            <a:ext cx="5914255" cy="5485221"/>
          </a:xfrm>
        </p:spPr>
        <p:txBody>
          <a:bodyPr tIns="54000"/>
          <a:lstStyle>
            <a:lvl1pPr marL="342866" indent="-342866">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866" indent="-342866">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866" indent="-342866">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866" indent="-342866">
              <a:lnSpc>
                <a:spcPct val="100000"/>
              </a:lnSpc>
              <a:spcBef>
                <a:spcPts val="0"/>
              </a:spcBef>
              <a:spcAft>
                <a:spcPts val="3000"/>
              </a:spcAft>
              <a:buClr>
                <a:schemeClr val="tx2"/>
              </a:buClr>
              <a:buFont typeface="+mj-lt"/>
              <a:buAutoNum type="arabicPeriod"/>
              <a:defRPr sz="1600" b="0">
                <a:solidFill>
                  <a:srgbClr val="333333"/>
                </a:solidFill>
              </a:defRPr>
            </a:lvl4pPr>
            <a:lvl5pPr marL="342866" indent="-342866">
              <a:lnSpc>
                <a:spcPct val="100000"/>
              </a:lnSpc>
              <a:spcBef>
                <a:spcPts val="0"/>
              </a:spcBef>
              <a:spcAft>
                <a:spcPts val="3000"/>
              </a:spcAft>
              <a:buClr>
                <a:schemeClr val="tx2"/>
              </a:buClr>
              <a:buFont typeface="+mj-lt"/>
              <a:buAutoNum type="arabicPeriod"/>
              <a:defRPr sz="1600" b="0">
                <a:solidFill>
                  <a:srgbClr val="333333"/>
                </a:solidFill>
              </a:defRPr>
            </a:lvl5pPr>
            <a:lvl6pPr marL="342866" indent="-342866">
              <a:lnSpc>
                <a:spcPct val="100000"/>
              </a:lnSpc>
              <a:spcBef>
                <a:spcPts val="0"/>
              </a:spcBef>
              <a:spcAft>
                <a:spcPts val="3000"/>
              </a:spcAft>
              <a:buClr>
                <a:schemeClr val="tx2"/>
              </a:buClr>
              <a:buFont typeface="+mj-lt"/>
              <a:buAutoNum type="arabicPeriod"/>
              <a:defRPr sz="1600" b="0">
                <a:solidFill>
                  <a:srgbClr val="333333"/>
                </a:solidFill>
              </a:defRPr>
            </a:lvl6pPr>
            <a:lvl7pPr marL="342866" indent="-342866">
              <a:lnSpc>
                <a:spcPct val="100000"/>
              </a:lnSpc>
              <a:spcBef>
                <a:spcPts val="0"/>
              </a:spcBef>
              <a:spcAft>
                <a:spcPts val="3000"/>
              </a:spcAft>
              <a:buClr>
                <a:schemeClr val="tx2"/>
              </a:buClr>
              <a:buFont typeface="+mj-lt"/>
              <a:buAutoNum type="arabicPeriod"/>
              <a:defRPr sz="1600" b="0">
                <a:solidFill>
                  <a:srgbClr val="333333"/>
                </a:solidFill>
              </a:defRPr>
            </a:lvl7pPr>
            <a:lvl8pPr marL="342866" indent="-342866">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866" indent="-342866">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527E5059-8FC8-469D-AF5C-AED221334502}" type="datetime1">
              <a:rPr lang="en-GB" smtClean="0"/>
              <a:t>04/03/2024</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0413" cy="6859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1991" tIns="35995" rIns="71991" bIns="35995" rtlCol="0" anchor="ctr"/>
          <a:lstStyle/>
          <a:p>
            <a:pPr algn="ctr"/>
            <a:endParaRPr lang="en-GB" sz="2000" noProof="0"/>
          </a:p>
        </p:txBody>
      </p:sp>
      <p:sp>
        <p:nvSpPr>
          <p:cNvPr id="2" name="Title 1"/>
          <p:cNvSpPr>
            <a:spLocks noGrp="1"/>
          </p:cNvSpPr>
          <p:nvPr>
            <p:ph type="title" hasCustomPrompt="1"/>
          </p:nvPr>
        </p:nvSpPr>
        <p:spPr>
          <a:xfrm>
            <a:off x="359951" y="654202"/>
            <a:ext cx="3582885" cy="1175718"/>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152" y="654202"/>
            <a:ext cx="5914255" cy="5485221"/>
          </a:xfrm>
        </p:spPr>
        <p:txBody>
          <a:bodyPr tIns="54000"/>
          <a:lstStyle>
            <a:lvl1pPr marL="342866" indent="-342866">
              <a:lnSpc>
                <a:spcPct val="100000"/>
              </a:lnSpc>
              <a:spcBef>
                <a:spcPts val="0"/>
              </a:spcBef>
              <a:spcAft>
                <a:spcPts val="3000"/>
              </a:spcAft>
              <a:buClrTx/>
              <a:buSzPct val="100000"/>
              <a:buFont typeface="+mj-lt"/>
              <a:buAutoNum type="arabicPeriod"/>
              <a:defRPr sz="1600" b="0">
                <a:solidFill>
                  <a:schemeClr val="tx1"/>
                </a:solidFill>
              </a:defRPr>
            </a:lvl1pPr>
            <a:lvl2pPr marL="342866" indent="-342866">
              <a:lnSpc>
                <a:spcPct val="100000"/>
              </a:lnSpc>
              <a:spcBef>
                <a:spcPts val="0"/>
              </a:spcBef>
              <a:spcAft>
                <a:spcPts val="3000"/>
              </a:spcAft>
              <a:buClrTx/>
              <a:buSzPct val="100000"/>
              <a:buFont typeface="+mj-lt"/>
              <a:buAutoNum type="arabicPeriod"/>
              <a:defRPr sz="1600" b="0">
                <a:solidFill>
                  <a:schemeClr val="tx1"/>
                </a:solidFill>
              </a:defRPr>
            </a:lvl2pPr>
            <a:lvl3pPr marL="342866" indent="-342866">
              <a:lnSpc>
                <a:spcPct val="100000"/>
              </a:lnSpc>
              <a:spcBef>
                <a:spcPts val="0"/>
              </a:spcBef>
              <a:spcAft>
                <a:spcPts val="3000"/>
              </a:spcAft>
              <a:buClrTx/>
              <a:buSzPct val="100000"/>
              <a:buFont typeface="+mj-lt"/>
              <a:buAutoNum type="arabicPeriod"/>
              <a:defRPr sz="1600" b="0">
                <a:solidFill>
                  <a:schemeClr val="tx1"/>
                </a:solidFill>
              </a:defRPr>
            </a:lvl3pPr>
            <a:lvl4pPr marL="342866" indent="-342866">
              <a:lnSpc>
                <a:spcPct val="100000"/>
              </a:lnSpc>
              <a:spcBef>
                <a:spcPts val="0"/>
              </a:spcBef>
              <a:spcAft>
                <a:spcPts val="3000"/>
              </a:spcAft>
              <a:buClrTx/>
              <a:buFont typeface="+mj-lt"/>
              <a:buAutoNum type="arabicPeriod"/>
              <a:defRPr sz="1600" b="0">
                <a:solidFill>
                  <a:schemeClr val="tx1"/>
                </a:solidFill>
              </a:defRPr>
            </a:lvl4pPr>
            <a:lvl5pPr marL="342866" indent="-342866">
              <a:lnSpc>
                <a:spcPct val="100000"/>
              </a:lnSpc>
              <a:spcBef>
                <a:spcPts val="0"/>
              </a:spcBef>
              <a:spcAft>
                <a:spcPts val="3000"/>
              </a:spcAft>
              <a:buClrTx/>
              <a:buFont typeface="+mj-lt"/>
              <a:buAutoNum type="arabicPeriod"/>
              <a:defRPr sz="1600" b="0">
                <a:solidFill>
                  <a:schemeClr val="tx1"/>
                </a:solidFill>
              </a:defRPr>
            </a:lvl5pPr>
            <a:lvl6pPr marL="342866" indent="-342866">
              <a:lnSpc>
                <a:spcPct val="100000"/>
              </a:lnSpc>
              <a:spcBef>
                <a:spcPts val="0"/>
              </a:spcBef>
              <a:spcAft>
                <a:spcPts val="3000"/>
              </a:spcAft>
              <a:buClrTx/>
              <a:buFont typeface="+mj-lt"/>
              <a:buAutoNum type="arabicPeriod"/>
              <a:defRPr sz="1600" b="0">
                <a:solidFill>
                  <a:schemeClr val="tx1"/>
                </a:solidFill>
              </a:defRPr>
            </a:lvl6pPr>
            <a:lvl7pPr marL="342866" indent="-342866">
              <a:lnSpc>
                <a:spcPct val="100000"/>
              </a:lnSpc>
              <a:spcBef>
                <a:spcPts val="0"/>
              </a:spcBef>
              <a:spcAft>
                <a:spcPts val="3000"/>
              </a:spcAft>
              <a:buClrTx/>
              <a:buFont typeface="+mj-lt"/>
              <a:buAutoNum type="arabicPeriod"/>
              <a:defRPr sz="1600" b="0">
                <a:solidFill>
                  <a:schemeClr val="tx1"/>
                </a:solidFill>
              </a:defRPr>
            </a:lvl7pPr>
            <a:lvl8pPr marL="342866" indent="-342866">
              <a:lnSpc>
                <a:spcPct val="100000"/>
              </a:lnSpc>
              <a:spcBef>
                <a:spcPts val="0"/>
              </a:spcBef>
              <a:spcAft>
                <a:spcPts val="3000"/>
              </a:spcAft>
              <a:buClrTx/>
              <a:buSzPct val="100000"/>
              <a:buFont typeface="+mj-lt"/>
              <a:buAutoNum type="arabicPeriod"/>
              <a:defRPr sz="1600" b="0">
                <a:solidFill>
                  <a:schemeClr val="tx1"/>
                </a:solidFill>
              </a:defRPr>
            </a:lvl8pPr>
            <a:lvl9pPr marL="342866" indent="-342866">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B0A79E5A-EC3D-4F9C-8449-9968B8A873CD}" type="datetime1">
              <a:rPr lang="en-GB" smtClean="0"/>
              <a:t>04/03/2024</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59954" y="6368828"/>
            <a:ext cx="775602" cy="21549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DE8F052-B495-40BE-9682-094846479C8E}" type="datetime1">
              <a:rPr lang="en-GB" smtClean="0"/>
              <a:t>04/03/2024</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801837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5207" y="1829920"/>
            <a:ext cx="0" cy="4295794"/>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52" y="1829920"/>
            <a:ext cx="5557676"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982" y="1829920"/>
            <a:ext cx="5557676" cy="4295794"/>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1B4C9864-BFD0-4574-B370-8DFD1BF6363B}" type="datetime1">
              <a:rPr lang="en-GB" smtClean="0"/>
              <a:t>04/03/2024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666208A-F4F9-4299-9F9F-6881C4C08564}"/>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514" y="452543"/>
            <a:ext cx="4886324" cy="5255844"/>
          </a:xfrm>
        </p:spPr>
        <p:txBody>
          <a:bodyPr/>
          <a:lstStyle>
            <a:lvl1pPr>
              <a:defRPr>
                <a:solidFill>
                  <a:schemeClr val="bg1"/>
                </a:solidFill>
              </a:defRPr>
            </a:lvl1pPr>
          </a:lstStyle>
          <a:p>
            <a:r>
              <a:rPr lang="en-GB"/>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ooter Placeholder 4">
            <a:extLst>
              <a:ext uri="{FF2B5EF4-FFF2-40B4-BE49-F238E27FC236}">
                <a16:creationId xmlns:a16="http://schemas.microsoft.com/office/drawing/2014/main" id="{7AE25691-DC33-4C04-AF2A-3DEFF887BB0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a:p>
        </p:txBody>
      </p:sp>
      <p:sp>
        <p:nvSpPr>
          <p:cNvPr id="17" name="Date_DateCustomA">
            <a:extLst>
              <a:ext uri="{FF2B5EF4-FFF2-40B4-BE49-F238E27FC236}">
                <a16:creationId xmlns:a16="http://schemas.microsoft.com/office/drawing/2014/main" id="{F99201D3-72C4-4206-8970-FC1ACB025C0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E6892AED-DD77-42C7-BB42-12F75B7E66E8}" type="datetime1">
              <a:rPr lang="en-GB" smtClean="0"/>
              <a:t>04/03/2024</a:t>
            </a:fld>
            <a:endParaRPr lang="en-GB"/>
          </a:p>
        </p:txBody>
      </p:sp>
    </p:spTree>
    <p:extLst>
      <p:ext uri="{BB962C8B-B14F-4D97-AF65-F5344CB8AC3E}">
        <p14:creationId xmlns:p14="http://schemas.microsoft.com/office/powerpoint/2010/main" val="20902737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3788" y="1829920"/>
            <a:ext cx="0" cy="4295794"/>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52" y="1829920"/>
            <a:ext cx="3582883"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153" y="1829920"/>
            <a:ext cx="7528505" cy="4295794"/>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9941A0D-1A7D-4418-872D-0A573109AE3D}" type="datetime1">
              <a:rPr lang="en-GB" smtClean="0"/>
              <a:t>04/03/2024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6625" y="1829920"/>
            <a:ext cx="0" cy="4295794"/>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5990" y="1829920"/>
            <a:ext cx="3585668"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52" y="1829920"/>
            <a:ext cx="7523021" cy="4295794"/>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CE630481-804D-4542-835F-93D05E69FE5F}" type="datetime1">
              <a:rPr lang="en-GB" smtClean="0"/>
              <a:t>04/03/2024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5207" y="1829920"/>
            <a:ext cx="0" cy="4295794"/>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53" y="1829920"/>
            <a:ext cx="5557676"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3982" y="1829920"/>
            <a:ext cx="5557676" cy="4295794"/>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7BF43399-B145-4BBC-AF2A-C9EC8B4305A6}" type="datetime1">
              <a:rPr lang="en-GB" smtClean="0"/>
              <a:t>04/03/2024</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3788" y="1829920"/>
            <a:ext cx="0" cy="4295794"/>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6625" y="1829920"/>
            <a:ext cx="0" cy="4295794"/>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51" y="1829920"/>
            <a:ext cx="3582886" cy="4295794"/>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152" y="1829920"/>
            <a:ext cx="3582521" cy="4295794"/>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5990" y="1829920"/>
            <a:ext cx="3584108" cy="4295794"/>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D74F0F3-9842-478D-99B7-277D0E19CEC9}" type="datetime1">
              <a:rPr lang="en-GB" smtClean="0"/>
              <a:t>04/03/2024</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103" y="1829920"/>
            <a:ext cx="0" cy="4295794"/>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5256" y="1829920"/>
            <a:ext cx="0" cy="4295794"/>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6409" y="1829920"/>
            <a:ext cx="0" cy="4295794"/>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51" y="1829920"/>
            <a:ext cx="2595262" cy="4295794"/>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8766" y="1829920"/>
            <a:ext cx="2595262" cy="4295794"/>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7581" y="1829920"/>
            <a:ext cx="2595262" cy="4295794"/>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6397" y="1829920"/>
            <a:ext cx="2595262" cy="4295794"/>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33B4BAF-2B92-4850-839C-D15349852EB5}" type="datetime1">
              <a:rPr lang="en-GB" smtClean="0"/>
              <a:t>04/03/2024</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103" y="1829920"/>
            <a:ext cx="0" cy="4295794"/>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5256" y="1829920"/>
            <a:ext cx="0" cy="4295794"/>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6409" y="1829920"/>
            <a:ext cx="0" cy="4295794"/>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28" y="3884742"/>
            <a:ext cx="2595262" cy="2241251"/>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7951" y="3884742"/>
            <a:ext cx="2595262" cy="2241251"/>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174" y="3884742"/>
            <a:ext cx="2595262" cy="2241251"/>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6397" y="3884742"/>
            <a:ext cx="2595262" cy="2241251"/>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51" y="1829919"/>
            <a:ext cx="2595262" cy="1894531"/>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8766" y="1829919"/>
            <a:ext cx="2595262" cy="1894531"/>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7581" y="1829919"/>
            <a:ext cx="2595262" cy="1894531"/>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6397" y="1829919"/>
            <a:ext cx="2595262" cy="1894531"/>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7B5352C5-81EC-4100-8EF4-0409291AC406}" type="datetime1">
              <a:rPr lang="en-GB" smtClean="0"/>
              <a:t>04/03/2024</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48926" y="0"/>
            <a:ext cx="3941487" cy="6863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3" name="Content Placeholder 2"/>
          <p:cNvSpPr>
            <a:spLocks noGrp="1"/>
          </p:cNvSpPr>
          <p:nvPr>
            <p:ph idx="1" hasCustomPrompt="1"/>
          </p:nvPr>
        </p:nvSpPr>
        <p:spPr>
          <a:xfrm>
            <a:off x="359952" y="1829920"/>
            <a:ext cx="7523021"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19382" y="654201"/>
            <a:ext cx="3211275" cy="54715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8A4F6F59-6CB3-4166-9CD8-0F5BCD967261}" type="datetime1">
              <a:rPr lang="en-GB" smtClean="0"/>
              <a:t>04/03/2024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789" y="6440289"/>
            <a:ext cx="6539183" cy="144033"/>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51" y="654162"/>
            <a:ext cx="7523020" cy="938470"/>
          </a:xfrm>
        </p:spPr>
        <p:txBody>
          <a:bodyPr/>
          <a:lstStyle/>
          <a:p>
            <a:r>
              <a:rPr lang="en-GB" noProof="0"/>
              <a:t>Click to add title</a:t>
            </a:r>
            <a:endParaRPr lang="en-GB"/>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1487" cy="6863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4296936" y="654202"/>
            <a:ext cx="7523021" cy="938430"/>
          </a:xfrm>
        </p:spPr>
        <p:txBody>
          <a:bodyPr/>
          <a:lstStyle/>
          <a:p>
            <a:r>
              <a:rPr lang="en-GB" noProof="0"/>
              <a:t>Click to add title</a:t>
            </a:r>
          </a:p>
        </p:txBody>
      </p:sp>
      <p:sp>
        <p:nvSpPr>
          <p:cNvPr id="3" name="Content Placeholder 2"/>
          <p:cNvSpPr>
            <a:spLocks noGrp="1"/>
          </p:cNvSpPr>
          <p:nvPr>
            <p:ph idx="1" hasCustomPrompt="1"/>
          </p:nvPr>
        </p:nvSpPr>
        <p:spPr>
          <a:xfrm>
            <a:off x="4296936" y="1829920"/>
            <a:ext cx="7523021"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54" y="654201"/>
            <a:ext cx="3211275" cy="54715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6ACCEA19-5171-4127-A28C-C6D875C2D7D4}" type="datetime1">
              <a:rPr lang="en-GB" smtClean="0"/>
              <a:t>04/03/2024</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153" y="6440289"/>
            <a:ext cx="5915517" cy="144033"/>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59954" y="6368828"/>
            <a:ext cx="775602" cy="21549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444" y="1830199"/>
            <a:ext cx="0" cy="4295794"/>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48926" y="0"/>
            <a:ext cx="3941487" cy="6863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3" name="Content Placeholder 2"/>
          <p:cNvSpPr>
            <a:spLocks noGrp="1"/>
          </p:cNvSpPr>
          <p:nvPr>
            <p:ph idx="1" hasCustomPrompt="1"/>
          </p:nvPr>
        </p:nvSpPr>
        <p:spPr>
          <a:xfrm>
            <a:off x="359951" y="1829920"/>
            <a:ext cx="3588733"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240" y="1829920"/>
            <a:ext cx="3588733"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19382" y="654201"/>
            <a:ext cx="3211275" cy="54715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9AA3F283-0871-412B-8A65-5C27135FA311}" type="datetime1">
              <a:rPr lang="en-GB" smtClean="0"/>
              <a:t>04/03/2024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789" y="6440289"/>
            <a:ext cx="6539181" cy="144033"/>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51" y="654162"/>
            <a:ext cx="7523018" cy="938470"/>
          </a:xfrm>
        </p:spPr>
        <p:txBody>
          <a:bodyPr/>
          <a:lstStyle/>
          <a:p>
            <a:r>
              <a:rPr lang="en-GB" noProof="0"/>
              <a:t>Click to add title</a:t>
            </a:r>
            <a:endParaRPr lang="en-GB"/>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6932" y="1830199"/>
            <a:ext cx="0" cy="4295794"/>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1487" cy="6863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4301440" y="654202"/>
            <a:ext cx="7523021" cy="938430"/>
          </a:xfrm>
        </p:spPr>
        <p:txBody>
          <a:bodyPr/>
          <a:lstStyle/>
          <a:p>
            <a:r>
              <a:rPr lang="en-GB" noProof="0"/>
              <a:t>Click to add title</a:t>
            </a:r>
          </a:p>
        </p:txBody>
      </p:sp>
      <p:sp>
        <p:nvSpPr>
          <p:cNvPr id="3" name="Content Placeholder 2"/>
          <p:cNvSpPr>
            <a:spLocks noGrp="1"/>
          </p:cNvSpPr>
          <p:nvPr>
            <p:ph idx="1" hasCustomPrompt="1"/>
          </p:nvPr>
        </p:nvSpPr>
        <p:spPr>
          <a:xfrm>
            <a:off x="4301439" y="1829920"/>
            <a:ext cx="3588731"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54" y="654201"/>
            <a:ext cx="3211275" cy="54715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0124" y="1829920"/>
            <a:ext cx="3581535"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67BCEC0-92C2-4FF9-A782-344903368E13}" type="datetime1">
              <a:rPr lang="en-GB" smtClean="0"/>
              <a:t>04/03/2024</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153" y="6440289"/>
            <a:ext cx="5915517" cy="144033"/>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59954" y="6368828"/>
            <a:ext cx="775602" cy="21549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C52AC6E-7F31-46F0-897C-8CA895D525E5}"/>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a:p>
        </p:txBody>
      </p:sp>
      <p:sp>
        <p:nvSpPr>
          <p:cNvPr id="10" name="Title 3">
            <a:extLst>
              <a:ext uri="{FF2B5EF4-FFF2-40B4-BE49-F238E27FC236}">
                <a16:creationId xmlns:a16="http://schemas.microsoft.com/office/drawing/2014/main" id="{12A0CAF9-565B-4643-8539-61D9B882A512}"/>
              </a:ext>
            </a:extLst>
          </p:cNvPr>
          <p:cNvSpPr>
            <a:spLocks noGrp="1"/>
          </p:cNvSpPr>
          <p:nvPr>
            <p:ph type="title"/>
          </p:nvPr>
        </p:nvSpPr>
        <p:spPr>
          <a:xfrm>
            <a:off x="798514" y="453600"/>
            <a:ext cx="10588624" cy="748800"/>
          </a:xfrm>
        </p:spPr>
        <p:txBody>
          <a:bodyPr/>
          <a:lstStyle>
            <a:lvl1pPr>
              <a:defRPr>
                <a:solidFill>
                  <a:schemeClr val="bg1"/>
                </a:solidFill>
              </a:defRPr>
            </a:lvl1pPr>
          </a:lstStyle>
          <a:p>
            <a:r>
              <a:rPr lang="en-GB"/>
              <a:t>Click to edit Master title style</a:t>
            </a:r>
          </a:p>
        </p:txBody>
      </p:sp>
      <p:sp>
        <p:nvSpPr>
          <p:cNvPr id="5" name="Text Placeholder 4">
            <a:extLst>
              <a:ext uri="{FF2B5EF4-FFF2-40B4-BE49-F238E27FC236}">
                <a16:creationId xmlns:a16="http://schemas.microsoft.com/office/drawing/2014/main" id="{86D6618B-DF84-4E96-B2FD-7B59D5717CEB}"/>
              </a:ext>
            </a:extLst>
          </p:cNvPr>
          <p:cNvSpPr>
            <a:spLocks noGrp="1"/>
          </p:cNvSpPr>
          <p:nvPr>
            <p:ph type="body" sz="quarter" idx="13" hasCustomPrompt="1"/>
          </p:nvPr>
        </p:nvSpPr>
        <p:spPr>
          <a:xfrm>
            <a:off x="798513" y="1633538"/>
            <a:ext cx="10588625" cy="4087812"/>
          </a:xfrm>
        </p:spPr>
        <p:txBody>
          <a:bodyPr/>
          <a:lstStyle>
            <a:lvl1pPr marL="361950" indent="-361950">
              <a:buFont typeface="+mj-lt"/>
              <a:buAutoNum type="arabicPeriod"/>
              <a:defRPr sz="1400" b="1" cap="all" baseline="0">
                <a:solidFill>
                  <a:schemeClr val="bg1"/>
                </a:solidFill>
              </a:defRPr>
            </a:lvl1pPr>
            <a:lvl2pPr marL="627063" indent="-265113">
              <a:defRPr sz="1400"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ooter Placeholder 4">
            <a:extLst>
              <a:ext uri="{FF2B5EF4-FFF2-40B4-BE49-F238E27FC236}">
                <a16:creationId xmlns:a16="http://schemas.microsoft.com/office/drawing/2014/main" id="{3023EA8A-7243-49C8-8C39-DC7F2EDABC6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a:p>
        </p:txBody>
      </p:sp>
      <p:sp>
        <p:nvSpPr>
          <p:cNvPr id="17" name="Date_DateCustomA">
            <a:extLst>
              <a:ext uri="{FF2B5EF4-FFF2-40B4-BE49-F238E27FC236}">
                <a16:creationId xmlns:a16="http://schemas.microsoft.com/office/drawing/2014/main" id="{0BFC8F03-4431-41CF-AF1F-ECDA545293A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CD4A6F46-B6F7-4994-AAE4-379699F66888}" type="datetime1">
              <a:rPr lang="en-GB" smtClean="0"/>
              <a:t>04/03/2024</a:t>
            </a:fld>
            <a:endParaRPr lang="en-GB"/>
          </a:p>
        </p:txBody>
      </p:sp>
    </p:spTree>
    <p:extLst>
      <p:ext uri="{BB962C8B-B14F-4D97-AF65-F5344CB8AC3E}">
        <p14:creationId xmlns:p14="http://schemas.microsoft.com/office/powerpoint/2010/main" val="13122035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48926" y="0"/>
            <a:ext cx="3941487" cy="6863189"/>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59952" y="654202"/>
            <a:ext cx="7523021" cy="938430"/>
          </a:xfrm>
        </p:spPr>
        <p:txBody>
          <a:bodyPr/>
          <a:lstStyle/>
          <a:p>
            <a:r>
              <a:rPr lang="en-GB" noProof="0"/>
              <a:t>Click to add title</a:t>
            </a:r>
          </a:p>
        </p:txBody>
      </p:sp>
      <p:sp>
        <p:nvSpPr>
          <p:cNvPr id="3" name="Content Placeholder 2"/>
          <p:cNvSpPr>
            <a:spLocks noGrp="1"/>
          </p:cNvSpPr>
          <p:nvPr>
            <p:ph idx="1" hasCustomPrompt="1"/>
          </p:nvPr>
        </p:nvSpPr>
        <p:spPr>
          <a:xfrm>
            <a:off x="359952" y="1829920"/>
            <a:ext cx="7523021"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19382" y="654201"/>
            <a:ext cx="3211275" cy="5471513"/>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314D1594-E68D-46B5-98E0-BADEBF2D8E2F}" type="datetime1">
              <a:rPr lang="en-GB" smtClean="0"/>
              <a:t>04/03/2024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788" y="6440289"/>
            <a:ext cx="6540349" cy="144033"/>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1487" cy="6863189"/>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4296936" y="654202"/>
            <a:ext cx="7523021" cy="938430"/>
          </a:xfrm>
        </p:spPr>
        <p:txBody>
          <a:bodyPr/>
          <a:lstStyle/>
          <a:p>
            <a:r>
              <a:rPr lang="en-GB" noProof="0"/>
              <a:t>Click to add title</a:t>
            </a:r>
          </a:p>
        </p:txBody>
      </p:sp>
      <p:sp>
        <p:nvSpPr>
          <p:cNvPr id="3" name="Content Placeholder 2"/>
          <p:cNvSpPr>
            <a:spLocks noGrp="1"/>
          </p:cNvSpPr>
          <p:nvPr>
            <p:ph idx="1" hasCustomPrompt="1"/>
          </p:nvPr>
        </p:nvSpPr>
        <p:spPr>
          <a:xfrm>
            <a:off x="4296936" y="1829920"/>
            <a:ext cx="7523021"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54" y="654201"/>
            <a:ext cx="3211275" cy="5471513"/>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265A58E6-12DB-4BF0-8165-AE5E60E9367A}" type="datetime1">
              <a:rPr lang="en-GB" smtClean="0"/>
              <a:t>04/03/2024</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153" y="6440289"/>
            <a:ext cx="5915517" cy="144033"/>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59954" y="6368828"/>
            <a:ext cx="775602" cy="21549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48926" y="0"/>
            <a:ext cx="3941487" cy="6863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59952" y="654202"/>
            <a:ext cx="7523021" cy="938430"/>
          </a:xfrm>
        </p:spPr>
        <p:txBody>
          <a:bodyPr/>
          <a:lstStyle/>
          <a:p>
            <a:r>
              <a:rPr lang="en-GB" noProof="0"/>
              <a:t>Click to add title</a:t>
            </a:r>
          </a:p>
        </p:txBody>
      </p:sp>
      <p:sp>
        <p:nvSpPr>
          <p:cNvPr id="3" name="Content Placeholder 2"/>
          <p:cNvSpPr>
            <a:spLocks noGrp="1"/>
          </p:cNvSpPr>
          <p:nvPr>
            <p:ph idx="1" hasCustomPrompt="1"/>
          </p:nvPr>
        </p:nvSpPr>
        <p:spPr>
          <a:xfrm>
            <a:off x="359952" y="1829920"/>
            <a:ext cx="7523021"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19382" y="654201"/>
            <a:ext cx="3211275" cy="54715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904988D6-6DD0-4C39-8AE1-A7E25B5D1BF4}" type="datetime1">
              <a:rPr lang="en-GB" smtClean="0"/>
              <a:t>04/03/2024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788" y="6440289"/>
            <a:ext cx="6540349" cy="144033"/>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38797" y="0"/>
            <a:ext cx="2951616" cy="6863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59952" y="654202"/>
            <a:ext cx="8512892" cy="938430"/>
          </a:xfrm>
        </p:spPr>
        <p:txBody>
          <a:bodyPr/>
          <a:lstStyle/>
          <a:p>
            <a:r>
              <a:rPr lang="en-GB" noProof="0"/>
              <a:t>Click to add title</a:t>
            </a:r>
          </a:p>
        </p:txBody>
      </p:sp>
      <p:sp>
        <p:nvSpPr>
          <p:cNvPr id="3" name="Content Placeholder 2"/>
          <p:cNvSpPr>
            <a:spLocks noGrp="1"/>
          </p:cNvSpPr>
          <p:nvPr>
            <p:ph idx="1" hasCustomPrompt="1"/>
          </p:nvPr>
        </p:nvSpPr>
        <p:spPr>
          <a:xfrm>
            <a:off x="359952" y="1829920"/>
            <a:ext cx="4099866"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4751" y="654201"/>
            <a:ext cx="2225347" cy="54715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C7F6929-E9B5-46A3-B5E9-6150C85426CE}" type="datetime1">
              <a:rPr lang="en-GB" smtClean="0"/>
              <a:t>04/03/2024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790" y="6440289"/>
            <a:ext cx="7527591" cy="144033"/>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2978" y="1829920"/>
            <a:ext cx="4099866"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6620" y="1830199"/>
            <a:ext cx="0" cy="4295794"/>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48926" y="0"/>
            <a:ext cx="3941487" cy="6863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59952" y="654202"/>
            <a:ext cx="7523021" cy="938430"/>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19382" y="654201"/>
            <a:ext cx="3211275" cy="5471513"/>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59FA29BE-106E-4609-97DE-EDE0B0C087F7}" type="datetime1">
              <a:rPr lang="en-GB" smtClean="0"/>
              <a:t>04/03/2024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788" y="6440289"/>
            <a:ext cx="6540349" cy="144033"/>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29" y="1829920"/>
            <a:ext cx="7524244"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38797" y="0"/>
            <a:ext cx="2951616" cy="6863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59952" y="654202"/>
            <a:ext cx="8512892" cy="938430"/>
          </a:xfrm>
        </p:spPr>
        <p:txBody>
          <a:bodyPr/>
          <a:lstStyle/>
          <a:p>
            <a:r>
              <a:rPr lang="en-GB" noProof="0"/>
              <a:t>Click to add title</a:t>
            </a:r>
          </a:p>
        </p:txBody>
      </p:sp>
      <p:sp>
        <p:nvSpPr>
          <p:cNvPr id="3" name="Content Placeholder 2"/>
          <p:cNvSpPr>
            <a:spLocks noGrp="1"/>
          </p:cNvSpPr>
          <p:nvPr>
            <p:ph idx="1" hasCustomPrompt="1"/>
          </p:nvPr>
        </p:nvSpPr>
        <p:spPr>
          <a:xfrm>
            <a:off x="359952" y="1829920"/>
            <a:ext cx="4099866"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4751" y="654201"/>
            <a:ext cx="2225347" cy="5471513"/>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EFAF684-C611-4113-B7D5-C3E527F22C4F}" type="datetime1">
              <a:rPr lang="en-GB" smtClean="0"/>
              <a:t>04/03/2024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788" y="6440289"/>
            <a:ext cx="7526620" cy="144033"/>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2978" y="1829920"/>
            <a:ext cx="4099866"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6620" y="1830199"/>
            <a:ext cx="0" cy="4295794"/>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9588"/>
            <a:ext cx="0" cy="0"/>
          </a:xfrm>
        </p:spPr>
        <p:txBody>
          <a:bodyPr/>
          <a:lstStyle>
            <a:lvl1pPr>
              <a:defRPr sz="100">
                <a:noFill/>
              </a:defRPr>
            </a:lvl1pPr>
          </a:lstStyle>
          <a:p>
            <a:fld id="{C4B04AE4-03BB-4174-AD21-7567A4C959F4}" type="datetime1">
              <a:rPr lang="en-GB" smtClean="0"/>
              <a:t>04/03/2024</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9588"/>
            <a:ext cx="0" cy="0"/>
          </a:xfrm>
        </p:spPr>
        <p:txBody>
          <a:bodyPr/>
          <a:lstStyle>
            <a:lvl1pPr>
              <a:defRPr sz="100">
                <a:noFill/>
              </a:defRPr>
            </a:lvl1pPr>
          </a:lstStyle>
          <a:p>
            <a:fld id="{23AA811B-2EBD-4900-905E-5BE206449611}" type="slidenum">
              <a:rPr lang="en-GB" smtClean="0"/>
              <a:pPr/>
              <a:t>‹#›</a:t>
            </a:fld>
            <a:endParaRPr lang="en-GB"/>
          </a:p>
        </p:txBody>
      </p:sp>
      <p:sp>
        <p:nvSpPr>
          <p:cNvPr id="2" name="Title 1"/>
          <p:cNvSpPr>
            <a:spLocks noGrp="1"/>
          </p:cNvSpPr>
          <p:nvPr>
            <p:ph type="title" hasCustomPrompt="1"/>
          </p:nvPr>
        </p:nvSpPr>
        <p:spPr>
          <a:xfrm>
            <a:off x="359952" y="654202"/>
            <a:ext cx="7523021" cy="938430"/>
          </a:xfrm>
        </p:spPr>
        <p:txBody>
          <a:bodyPr/>
          <a:lstStyle/>
          <a:p>
            <a:r>
              <a:rPr lang="en-GB" noProof="0"/>
              <a:t>Click to add title</a:t>
            </a:r>
          </a:p>
        </p:txBody>
      </p:sp>
      <p:sp>
        <p:nvSpPr>
          <p:cNvPr id="3" name="Content Placeholder 2"/>
          <p:cNvSpPr>
            <a:spLocks noGrp="1"/>
          </p:cNvSpPr>
          <p:nvPr>
            <p:ph idx="1" hasCustomPrompt="1"/>
          </p:nvPr>
        </p:nvSpPr>
        <p:spPr>
          <a:xfrm>
            <a:off x="359953" y="1829920"/>
            <a:ext cx="7523021"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48926" y="0"/>
            <a:ext cx="3941487" cy="6859588"/>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789" y="6440289"/>
            <a:ext cx="6541885" cy="144033"/>
          </a:xfrm>
        </p:spPr>
        <p:txBody>
          <a:bodyPr/>
          <a:lstStyle/>
          <a:p>
            <a:endParaRPr lang="en-GB"/>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1487" cy="6859588"/>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6936" y="654201"/>
            <a:ext cx="7523021" cy="936217"/>
          </a:xfrm>
        </p:spPr>
        <p:txBody>
          <a:bodyPr/>
          <a:lstStyle/>
          <a:p>
            <a:r>
              <a:rPr lang="en-GB" noProof="0"/>
              <a:t>Click to add title</a:t>
            </a:r>
          </a:p>
        </p:txBody>
      </p:sp>
      <p:sp>
        <p:nvSpPr>
          <p:cNvPr id="3" name="Content Placeholder 2"/>
          <p:cNvSpPr>
            <a:spLocks noGrp="1"/>
          </p:cNvSpPr>
          <p:nvPr>
            <p:ph idx="1" hasCustomPrompt="1"/>
          </p:nvPr>
        </p:nvSpPr>
        <p:spPr>
          <a:xfrm>
            <a:off x="4296936" y="1829920"/>
            <a:ext cx="7523021" cy="4296996"/>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3A46E679-721E-4A44-A034-B3833441D488}" type="datetime1">
              <a:rPr lang="en-GB" smtClean="0"/>
              <a:t>04/03/2024</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153" y="6440289"/>
            <a:ext cx="5915517" cy="144033"/>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userDrawn="1">
          <p15:clr>
            <a:srgbClr val="FBAE40"/>
          </p15:clr>
        </p15:guide>
        <p15:guide id="2" pos="2487"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9588"/>
            <a:ext cx="0" cy="0"/>
          </a:xfrm>
        </p:spPr>
        <p:txBody>
          <a:bodyPr/>
          <a:lstStyle>
            <a:lvl1pPr>
              <a:defRPr sz="100">
                <a:noFill/>
              </a:defRPr>
            </a:lvl1pPr>
          </a:lstStyle>
          <a:p>
            <a:fld id="{F6C1ADEE-7B52-423A-9878-0398FEFAF71F}" type="datetime1">
              <a:rPr lang="en-GB" smtClean="0"/>
              <a:t>04/03/2024</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9588"/>
            <a:ext cx="0" cy="0"/>
          </a:xfrm>
        </p:spPr>
        <p:txBody>
          <a:bodyPr/>
          <a:lstStyle>
            <a:lvl1pPr>
              <a:defRPr sz="100">
                <a:noFill/>
              </a:defRPr>
            </a:lvl1pPr>
          </a:lstStyle>
          <a:p>
            <a:fld id="{23AA811B-2EBD-4900-905E-5BE206449611}" type="slidenum">
              <a:rPr lang="en-GB" smtClean="0"/>
              <a:pPr/>
              <a:t>‹#›</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111" y="0"/>
            <a:ext cx="6900302" cy="6859588"/>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59953" y="654202"/>
            <a:ext cx="4573179" cy="2349992"/>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59953" y="3353577"/>
            <a:ext cx="4573179" cy="2773339"/>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788" y="6362517"/>
            <a:ext cx="3587569" cy="221806"/>
          </a:xfrm>
        </p:spPr>
        <p:txBody>
          <a:bodyPr/>
          <a:lstStyle/>
          <a:p>
            <a:endParaRPr lang="en-GB"/>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userDrawn="1">
          <p15:clr>
            <a:srgbClr val="FBAE40"/>
          </p15:clr>
        </p15:guide>
        <p15:guide id="2" pos="3112"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7758" cy="6859588"/>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067" y="654202"/>
            <a:ext cx="6530891" cy="2349992"/>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067" y="3353577"/>
            <a:ext cx="6530891" cy="2773339"/>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3FD627AC-F023-4E38-BBE2-8CC6A4B15F9B}" type="datetime1">
              <a:rPr lang="en-GB" smtClean="0"/>
              <a:t>04/03/2024</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067" y="6440289"/>
            <a:ext cx="4929603" cy="144033"/>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userDrawn="1">
          <p15:clr>
            <a:srgbClr val="FBAE40"/>
          </p15:clr>
        </p15:guide>
        <p15:guide id="2" pos="310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AD0C-7FB6-4652-87AA-A678753BF180}"/>
              </a:ext>
            </a:extLst>
          </p:cNvPr>
          <p:cNvSpPr>
            <a:spLocks noGrp="1"/>
          </p:cNvSpPr>
          <p:nvPr>
            <p:ph type="title"/>
          </p:nvPr>
        </p:nvSpPr>
        <p:spPr>
          <a:xfrm>
            <a:off x="798514" y="453600"/>
            <a:ext cx="10588624" cy="748800"/>
          </a:xfrm>
        </p:spPr>
        <p:txBody>
          <a:bodyPr/>
          <a:lstStyle/>
          <a:p>
            <a:r>
              <a:rPr lang="en-GB"/>
              <a:t>Click to edit Master title style</a:t>
            </a:r>
          </a:p>
        </p:txBody>
      </p:sp>
      <p:sp>
        <p:nvSpPr>
          <p:cNvPr id="3" name="Content Placeholder 2"/>
          <p:cNvSpPr>
            <a:spLocks noGrp="1"/>
          </p:cNvSpPr>
          <p:nvPr>
            <p:ph idx="1" hasCustomPrompt="1"/>
          </p:nvPr>
        </p:nvSpPr>
        <p:spPr>
          <a:xfrm>
            <a:off x="798512" y="1645033"/>
            <a:ext cx="10588625" cy="4063354"/>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5" name="Footer Placeholder 4">
            <a:extLst>
              <a:ext uri="{FF2B5EF4-FFF2-40B4-BE49-F238E27FC236}">
                <a16:creationId xmlns:a16="http://schemas.microsoft.com/office/drawing/2014/main" id="{C5FF0F6B-AA6E-4B16-90F1-26987BBE96A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7" name="Date_DateCustomA">
            <a:extLst>
              <a:ext uri="{FF2B5EF4-FFF2-40B4-BE49-F238E27FC236}">
                <a16:creationId xmlns:a16="http://schemas.microsoft.com/office/drawing/2014/main" id="{FDCD1E09-F97D-49B0-8DE9-0E701EFB5FB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B98ADA4-E8FA-45D8-A667-5B7FA1A67187}" type="datetime1">
              <a:rPr lang="en-GB" smtClean="0"/>
              <a:t>04/03/2024</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9588"/>
            <a:ext cx="0" cy="0"/>
          </a:xfrm>
        </p:spPr>
        <p:txBody>
          <a:bodyPr/>
          <a:lstStyle>
            <a:lvl1pPr>
              <a:defRPr sz="100">
                <a:noFill/>
              </a:defRPr>
            </a:lvl1pPr>
          </a:lstStyle>
          <a:p>
            <a:fld id="{791AE312-9C38-4B88-A1BD-03872F0FCB4A}" type="datetime1">
              <a:rPr lang="en-GB" smtClean="0"/>
              <a:t>04/03/2024</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9588"/>
            <a:ext cx="0" cy="0"/>
          </a:xfrm>
        </p:spPr>
        <p:txBody>
          <a:bodyPr/>
          <a:lstStyle>
            <a:lvl1pPr>
              <a:defRPr sz="100">
                <a:noFill/>
              </a:defRPr>
            </a:lvl1pPr>
          </a:lstStyle>
          <a:p>
            <a:fld id="{23AA811B-2EBD-4900-905E-5BE206449611}" type="slidenum">
              <a:rPr lang="en-GB" smtClean="0"/>
              <a:pPr/>
              <a:t>‹#›</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0302" cy="6863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0300" y="0"/>
            <a:ext cx="5290112" cy="6859588"/>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59953" y="654202"/>
            <a:ext cx="6183995" cy="2349992"/>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59953" y="3353577"/>
            <a:ext cx="6183995" cy="27733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789" y="6368828"/>
            <a:ext cx="5197758" cy="21549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59954" y="6368828"/>
            <a:ext cx="775602" cy="21549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9588"/>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1" y="0"/>
            <a:ext cx="5290112" cy="6859588"/>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111" y="0"/>
            <a:ext cx="6900302" cy="6863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5650066" y="654202"/>
            <a:ext cx="6183995" cy="2349992"/>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066" y="3353577"/>
            <a:ext cx="6183995" cy="27733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B28D1D58-AB37-4343-ADE9-EEBE954DF792}" type="datetime1">
              <a:rPr lang="en-GB" smtClean="0"/>
              <a:t>04/03/2024</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0302" cy="6863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7257280" y="654202"/>
            <a:ext cx="4562678" cy="2349992"/>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7280" y="3353577"/>
            <a:ext cx="4562678" cy="2773339"/>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59953" y="654201"/>
            <a:ext cx="6183367" cy="54715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06093368-26E3-4532-8FD8-7B783022E688}" type="datetime1">
              <a:rPr lang="en-GB" smtClean="0"/>
              <a:t>04/03/2024</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789" y="6440289"/>
            <a:ext cx="5199532" cy="144033"/>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59954" y="6368828"/>
            <a:ext cx="775602" cy="21549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153" cy="6863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59953" y="654202"/>
            <a:ext cx="3584507" cy="117571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59953" y="3352376"/>
            <a:ext cx="3584507" cy="277264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390" y="654201"/>
            <a:ext cx="7169071" cy="5471513"/>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851E3A26-CACC-472F-999E-6CEDC51DAFFB}" type="datetime1">
              <a:rPr lang="en-GB" smtClean="0"/>
              <a:t>04/03/2024</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389" y="6440289"/>
            <a:ext cx="5557280" cy="144033"/>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59954" y="6368828"/>
            <a:ext cx="775602" cy="21549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1" y="0"/>
            <a:ext cx="5290112" cy="6859588"/>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111" y="0"/>
            <a:ext cx="6900302" cy="68631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5647664" y="654202"/>
            <a:ext cx="6183995" cy="2349993"/>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7664" y="3353577"/>
            <a:ext cx="6183995" cy="2773339"/>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923212C7-A548-4370-9C24-272889F12011}" type="datetime1">
              <a:rPr lang="en-GB" smtClean="0"/>
              <a:t>04/03/2024</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7664" y="6440289"/>
            <a:ext cx="4571006" cy="144033"/>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1440" cy="68631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59953" y="654202"/>
            <a:ext cx="3584507" cy="117571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59953" y="3352376"/>
            <a:ext cx="3584507" cy="2772642"/>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390" y="654201"/>
            <a:ext cx="7169071" cy="5471513"/>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3393CB94-5BA6-4B5C-8025-21D6F4E52D5E}" type="datetime1">
              <a:rPr lang="en-GB" smtClean="0"/>
              <a:t>04/03/2024</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119" y="6440289"/>
            <a:ext cx="5561551" cy="144033"/>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59954" y="6368828"/>
            <a:ext cx="775602" cy="21549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2701" cy="6859588"/>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2701" y="0"/>
            <a:ext cx="5287712" cy="6863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bwMode="white">
          <a:xfrm>
            <a:off x="7259367" y="654202"/>
            <a:ext cx="4574694" cy="2349992"/>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59367" y="3353577"/>
            <a:ext cx="4574694" cy="27733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29D73515-F0A6-4B30-A688-5D4CF44B9186}" type="datetime1">
              <a:rPr lang="en-GB" smtClean="0"/>
              <a:t>04/03/2024</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0280" y="6368828"/>
            <a:ext cx="2957128" cy="21549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1440" cy="68631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bwMode="white">
          <a:xfrm>
            <a:off x="359953" y="654202"/>
            <a:ext cx="3584507" cy="213726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59953" y="3353577"/>
            <a:ext cx="3584507" cy="27733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390" y="654201"/>
            <a:ext cx="7169071" cy="5471513"/>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B6F065B1-CCC8-4072-99B6-C71232109F4F}" type="datetime1">
              <a:rPr lang="en-GB" smtClean="0"/>
              <a:t>04/03/2024</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119" y="6440289"/>
            <a:ext cx="5561551" cy="144033"/>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59954" y="6368828"/>
            <a:ext cx="775602" cy="21549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2701" cy="6859588"/>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2701" y="0"/>
            <a:ext cx="5287712" cy="6863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7259367" y="654202"/>
            <a:ext cx="4574694" cy="2349992"/>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59367" y="3353577"/>
            <a:ext cx="4574694" cy="2773339"/>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4C0216E3-463B-4CB8-BE43-497F498BEEEE}" type="datetime1">
              <a:rPr lang="en-GB" smtClean="0"/>
              <a:t>04/03/2024</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2344" y="6368828"/>
            <a:ext cx="2965064" cy="21549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1440" cy="6863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59953" y="654202"/>
            <a:ext cx="3584507" cy="2137269"/>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59953" y="3353577"/>
            <a:ext cx="3584507" cy="2773339"/>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390" y="654203"/>
            <a:ext cx="7169071" cy="5471512"/>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49EE3078-35F5-4450-8DDB-1711F663AF0B}" type="datetime1">
              <a:rPr lang="en-GB" smtClean="0"/>
              <a:t>04/03/2024</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390" y="6440289"/>
            <a:ext cx="5557280" cy="144033"/>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59954" y="6368828"/>
            <a:ext cx="775602" cy="21549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GB"/>
              <a:t>Click to edit Master title style</a:t>
            </a:r>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4886325" cy="4063354"/>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p:nvPr>
        </p:nvSpPr>
        <p:spPr>
          <a:xfrm>
            <a:off x="6499224" y="1645032"/>
            <a:ext cx="4887913" cy="4063354"/>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8" name="Date_DateCustomA">
            <a:extLst>
              <a:ext uri="{FF2B5EF4-FFF2-40B4-BE49-F238E27FC236}">
                <a16:creationId xmlns:a16="http://schemas.microsoft.com/office/drawing/2014/main" id="{C64885CE-5A72-464C-A675-4AEA666E3E6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51C8650-3279-4A76-90A4-98B51440301C}" type="datetime1">
              <a:rPr lang="en-GB" smtClean="0"/>
              <a:t>04/03/2024</a:t>
            </a:fld>
            <a:endParaRPr lang="en-GB"/>
          </a:p>
        </p:txBody>
      </p:sp>
    </p:spTree>
    <p:extLst>
      <p:ext uri="{BB962C8B-B14F-4D97-AF65-F5344CB8AC3E}">
        <p14:creationId xmlns:p14="http://schemas.microsoft.com/office/powerpoint/2010/main" val="16010832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9588"/>
            <a:ext cx="0" cy="0"/>
          </a:xfrm>
        </p:spPr>
        <p:txBody>
          <a:bodyPr/>
          <a:lstStyle>
            <a:lvl1pPr>
              <a:defRPr sz="100">
                <a:noFill/>
              </a:defRPr>
            </a:lvl1pPr>
          </a:lstStyle>
          <a:p>
            <a:fld id="{87CEE0B2-D606-4C87-BD16-18AC95AF549F}" type="datetime1">
              <a:rPr lang="en-GB" smtClean="0"/>
              <a:t>04/03/2024</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9588"/>
            <a:ext cx="0" cy="0"/>
          </a:xfrm>
        </p:spPr>
        <p:txBody>
          <a:bodyPr/>
          <a:lstStyle>
            <a:lvl1pPr>
              <a:defRPr sz="100">
                <a:noFill/>
              </a:defRPr>
            </a:lvl1pPr>
          </a:lstStyle>
          <a:p>
            <a:fld id="{23AA811B-2EBD-4900-905E-5BE206449611}" type="slidenum">
              <a:rPr lang="en-GB" smtClean="0"/>
              <a:pPr/>
              <a:t>‹#›</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9588"/>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1613" cy="6863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0413" cy="6859588"/>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1613" cy="68631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bwMode="white">
          <a:xfrm>
            <a:off x="1349825" y="1122623"/>
            <a:ext cx="8508855" cy="1985091"/>
          </a:xfrm>
        </p:spPr>
        <p:txBody>
          <a:bodyPr anchor="b"/>
          <a:lstStyle>
            <a:lvl1pPr algn="l">
              <a:defRPr sz="5999">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49824" y="3504529"/>
            <a:ext cx="3939037" cy="1152267"/>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075B1503-1805-4DC5-AF6E-FDE48DB177B4}" type="datetime1">
              <a:rPr lang="en-GB" smtClean="0"/>
              <a:t>04/03/2024</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59954" y="6368828"/>
            <a:ext cx="775602" cy="21549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1613" cy="68631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bwMode="white">
          <a:xfrm>
            <a:off x="1349825" y="1122623"/>
            <a:ext cx="8508855" cy="1985091"/>
          </a:xfrm>
        </p:spPr>
        <p:txBody>
          <a:bodyPr anchor="b"/>
          <a:lstStyle>
            <a:lvl1pPr algn="l">
              <a:defRPr sz="5999">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49824" y="3504529"/>
            <a:ext cx="3939037" cy="1152267"/>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F24941B2-5F7F-4165-B2DE-D010B7A4A5F5}" type="datetime1">
              <a:rPr lang="en-GB" smtClean="0"/>
              <a:t>04/03/2024</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59954" y="6368828"/>
            <a:ext cx="775602" cy="21549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1613" cy="6863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a:xfrm>
            <a:off x="1349825" y="1122623"/>
            <a:ext cx="8508855" cy="1985091"/>
          </a:xfrm>
        </p:spPr>
        <p:txBody>
          <a:bodyPr anchor="b"/>
          <a:lstStyle>
            <a:lvl1pPr algn="l">
              <a:defRPr sz="5999">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49824" y="3504529"/>
            <a:ext cx="3939037" cy="1152267"/>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E373EE1C-D19B-4EA0-9A15-DED1DEE449B9}" type="datetime1">
              <a:rPr lang="en-GB" smtClean="0"/>
              <a:t>04/03/2024</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59954" y="6368828"/>
            <a:ext cx="775602" cy="21549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9588"/>
            <a:ext cx="0" cy="0"/>
          </a:xfrm>
        </p:spPr>
        <p:txBody>
          <a:bodyPr/>
          <a:lstStyle>
            <a:lvl1pPr>
              <a:defRPr sz="100">
                <a:noFill/>
              </a:defRPr>
            </a:lvl1pPr>
          </a:lstStyle>
          <a:p>
            <a:fld id="{1466C188-1D45-4F08-8DB4-23F6002C2B91}" type="datetime1">
              <a:rPr lang="en-GB" smtClean="0"/>
              <a:t>04/03/2024</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9588"/>
            <a:ext cx="0" cy="0"/>
          </a:xfrm>
        </p:spPr>
        <p:txBody>
          <a:bodyPr/>
          <a:lstStyle>
            <a:lvl1pPr>
              <a:defRPr sz="100">
                <a:noFill/>
              </a:defRPr>
            </a:lvl1pPr>
          </a:lstStyle>
          <a:p>
            <a:fld id="{23AA811B-2EBD-4900-905E-5BE206449611}" type="slidenum">
              <a:rPr lang="en-GB" smtClean="0"/>
              <a:pPr/>
              <a:t>‹#›</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9588"/>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1613"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1613" cy="6859588"/>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49825" y="1122623"/>
            <a:ext cx="8508855" cy="1985091"/>
          </a:xfrm>
        </p:spPr>
        <p:txBody>
          <a:bodyPr anchor="b"/>
          <a:lstStyle>
            <a:lvl1pPr algn="l">
              <a:defRPr sz="5999">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49824" y="3504529"/>
            <a:ext cx="3939037" cy="1152267"/>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7494C8F4-6B6A-48C1-B023-792B6BA54AED}" type="datetime1">
              <a:rPr lang="en-GB" smtClean="0"/>
              <a:t>04/03/2024</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90783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8C247F8E-8C20-40E4-A53C-3DA358D8C9A7}" type="datetime1">
              <a:rPr lang="en-GB" smtClean="0"/>
              <a:t>04/03/2024</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a:t>
            </a:fld>
            <a:endParaRPr lang="en-GB"/>
          </a:p>
        </p:txBody>
      </p:sp>
    </p:spTree>
    <p:extLst>
      <p:ext uri="{BB962C8B-B14F-4D97-AF65-F5344CB8AC3E}">
        <p14:creationId xmlns:p14="http://schemas.microsoft.com/office/powerpoint/2010/main" val="19548526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9588"/>
            <a:ext cx="0" cy="0"/>
          </a:xfrm>
          <a:prstGeom prst="rect">
            <a:avLst/>
          </a:prstGeom>
        </p:spPr>
        <p:txBody>
          <a:bodyPr vert="horz" lIns="0" tIns="0" rIns="0" bIns="0" rtlCol="0" anchor="b" anchorCtr="0"/>
          <a:lstStyle>
            <a:lvl1pPr algn="l">
              <a:defRPr sz="100">
                <a:noFill/>
              </a:defRPr>
            </a:lvl1pPr>
          </a:lstStyle>
          <a:p>
            <a:fld id="{8E8C12B2-0AE5-428E-985F-E18D4DA17AC7}" type="datetime1">
              <a:rPr lang="en-GB" smtClean="0"/>
              <a:t>04/03/2024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9588"/>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9588"/>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1613" cy="68631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bwMode="white">
          <a:xfrm>
            <a:off x="359953" y="654202"/>
            <a:ext cx="11470145" cy="938430"/>
          </a:xfrm>
        </p:spPr>
        <p:txBody>
          <a:bodyPr anchor="t" anchorCtr="0"/>
          <a:lstStyle>
            <a:lvl1pPr algn="l">
              <a:defRPr sz="5999">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52" y="1829224"/>
            <a:ext cx="4319438" cy="56238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9953" y="5880225"/>
            <a:ext cx="2616859" cy="327612"/>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9588"/>
            <a:ext cx="0" cy="0"/>
          </a:xfrm>
          <a:prstGeom prst="rect">
            <a:avLst/>
          </a:prstGeom>
        </p:spPr>
        <p:txBody>
          <a:bodyPr vert="horz" lIns="0" tIns="0" rIns="0" bIns="0" rtlCol="0" anchor="b" anchorCtr="0"/>
          <a:lstStyle>
            <a:lvl1pPr algn="l">
              <a:defRPr sz="100">
                <a:noFill/>
              </a:defRPr>
            </a:lvl1pPr>
          </a:lstStyle>
          <a:p>
            <a:fld id="{D9DD72BF-EDEC-441F-B5D6-F68832F343C4}" type="datetime1">
              <a:rPr lang="en-GB" smtClean="0"/>
              <a:t>04/03/2024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9588"/>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9588"/>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1613"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1613" cy="6859588"/>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59953" y="5880161"/>
            <a:ext cx="2616859" cy="327676"/>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59953" y="654202"/>
            <a:ext cx="11470145" cy="1175023"/>
          </a:xfrm>
        </p:spPr>
        <p:txBody>
          <a:bodyPr anchor="t" anchorCtr="0"/>
          <a:lstStyle>
            <a:lvl1pPr algn="l">
              <a:defRPr sz="5999">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52" y="1829224"/>
            <a:ext cx="4319438" cy="56238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9588"/>
            <a:ext cx="0" cy="0"/>
          </a:xfrm>
          <a:prstGeom prst="rect">
            <a:avLst/>
          </a:prstGeom>
        </p:spPr>
        <p:txBody>
          <a:bodyPr vert="horz" lIns="0" tIns="0" rIns="0" bIns="0" rtlCol="0" anchor="b" anchorCtr="0"/>
          <a:lstStyle>
            <a:lvl1pPr algn="l">
              <a:defRPr sz="100">
                <a:noFill/>
              </a:defRPr>
            </a:lvl1pPr>
          </a:lstStyle>
          <a:p>
            <a:fld id="{D9DD72BF-EDEC-441F-B5D6-F68832F343C4}" type="datetime1">
              <a:rPr lang="en-GB" smtClean="0"/>
              <a:t>04/03/2024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9588"/>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9588"/>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1613" cy="6859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1613" cy="6859588"/>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59953" y="5880161"/>
            <a:ext cx="2616859" cy="327676"/>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59953" y="654202"/>
            <a:ext cx="11470145" cy="1175023"/>
          </a:xfrm>
        </p:spPr>
        <p:txBody>
          <a:bodyPr anchor="t" anchorCtr="0"/>
          <a:lstStyle>
            <a:lvl1pPr algn="l">
              <a:defRPr sz="5999">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52" y="1829224"/>
            <a:ext cx="4319438" cy="56238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GB"/>
              <a:t>Click to edit Master title style</a:t>
            </a:r>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4071937" cy="4063354"/>
          </a:xfrm>
        </p:spPr>
        <p:txBody>
          <a:bodyPr/>
          <a:lstStyle>
            <a:lvl5pPr>
              <a:defRPr spc="-100"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 name="Content Placeholder 4">
            <a:extLst>
              <a:ext uri="{FF2B5EF4-FFF2-40B4-BE49-F238E27FC236}">
                <a16:creationId xmlns:a16="http://schemas.microsoft.com/office/drawing/2014/main" id="{535335C1-5736-449E-B5A3-80EF8EFB92D0}"/>
              </a:ext>
            </a:extLst>
          </p:cNvPr>
          <p:cNvSpPr>
            <a:spLocks noGrp="1"/>
          </p:cNvSpPr>
          <p:nvPr>
            <p:ph sz="quarter" idx="16"/>
          </p:nvPr>
        </p:nvSpPr>
        <p:spPr>
          <a:xfrm>
            <a:off x="5684838" y="1645032"/>
            <a:ext cx="5702300" cy="4063354"/>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a:p>
        </p:txBody>
      </p:sp>
      <p:sp>
        <p:nvSpPr>
          <p:cNvPr id="6" name="Footer Placeholder 4">
            <a:extLst>
              <a:ext uri="{FF2B5EF4-FFF2-40B4-BE49-F238E27FC236}">
                <a16:creationId xmlns:a16="http://schemas.microsoft.com/office/drawing/2014/main" id="{4485281A-363B-4F1C-8128-EA4AF52562B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8" name="Date_DateCustomA">
            <a:extLst>
              <a:ext uri="{FF2B5EF4-FFF2-40B4-BE49-F238E27FC236}">
                <a16:creationId xmlns:a16="http://schemas.microsoft.com/office/drawing/2014/main" id="{B0E6362C-AD60-4A3E-B1BD-8ACCD0B3D70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B13202A9-DE11-408D-9B8A-7630BF567349}" type="datetime1">
              <a:rPr lang="en-GB" smtClean="0"/>
              <a:t>04/03/2024</a:t>
            </a:fld>
            <a:endParaRPr lang="en-GB"/>
          </a:p>
        </p:txBody>
      </p:sp>
    </p:spTree>
    <p:extLst>
      <p:ext uri="{BB962C8B-B14F-4D97-AF65-F5344CB8AC3E}">
        <p14:creationId xmlns:p14="http://schemas.microsoft.com/office/powerpoint/2010/main" val="2734119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9588"/>
            <a:ext cx="0" cy="0"/>
          </a:xfrm>
          <a:prstGeom prst="rect">
            <a:avLst/>
          </a:prstGeom>
        </p:spPr>
        <p:txBody>
          <a:bodyPr vert="horz" lIns="0" tIns="0" rIns="0" bIns="0" rtlCol="0" anchor="b" anchorCtr="0"/>
          <a:lstStyle>
            <a:lvl1pPr algn="l">
              <a:defRPr sz="100">
                <a:noFill/>
              </a:defRPr>
            </a:lvl1pPr>
          </a:lstStyle>
          <a:p>
            <a:fld id="{A6F26645-C2A2-4B76-9EB3-5D9CA57B224A}" type="datetime1">
              <a:rPr lang="en-GB" smtClean="0"/>
              <a:t>04/03/2024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9588"/>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9588"/>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1613" cy="68631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8844" y="1283049"/>
            <a:ext cx="4985351" cy="4247986"/>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9588"/>
            <a:ext cx="0" cy="0"/>
          </a:xfrm>
          <a:prstGeom prst="rect">
            <a:avLst/>
          </a:prstGeom>
        </p:spPr>
        <p:txBody>
          <a:bodyPr vert="horz" lIns="0" tIns="0" rIns="0" bIns="0" rtlCol="0" anchor="b" anchorCtr="0"/>
          <a:lstStyle>
            <a:lvl1pPr algn="l">
              <a:defRPr sz="100">
                <a:noFill/>
              </a:defRPr>
            </a:lvl1pPr>
          </a:lstStyle>
          <a:p>
            <a:fld id="{F25BA43C-8502-4266-A056-72866794E701}" type="datetime1">
              <a:rPr lang="en-GB" smtClean="0"/>
              <a:t>04/03/2024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9588"/>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9588"/>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a:p>
        </p:txBody>
      </p:sp>
      <p:sp>
        <p:nvSpPr>
          <p:cNvPr id="7" name="Background"/>
          <p:cNvSpPr/>
          <p:nvPr userDrawn="1"/>
        </p:nvSpPr>
        <p:spPr>
          <a:xfrm>
            <a:off x="0" y="0"/>
            <a:ext cx="12191613" cy="68631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8844" y="1283049"/>
            <a:ext cx="4985351" cy="4247986"/>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068" y="4614341"/>
            <a:ext cx="995618" cy="2066369"/>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4634" y="938758"/>
            <a:ext cx="2879625" cy="518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1"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309"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309"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309"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309"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309"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309"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8878" y="1187712"/>
            <a:ext cx="676581" cy="997935"/>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0634" y="3149259"/>
            <a:ext cx="313747" cy="544026"/>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4561" y="938757"/>
            <a:ext cx="2879625" cy="501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1"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309"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309"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309"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29" y="244185"/>
            <a:ext cx="11288828" cy="650322"/>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4429" y="1494205"/>
            <a:ext cx="378244" cy="543492"/>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9588"/>
            <a:ext cx="0" cy="0"/>
          </a:xfrm>
        </p:spPr>
        <p:txBody>
          <a:bodyPr/>
          <a:lstStyle>
            <a:lvl1pPr>
              <a:defRPr sz="100">
                <a:noFill/>
              </a:defRPr>
            </a:lvl1pPr>
          </a:lstStyle>
          <a:p>
            <a:fld id="{A5B220B3-5DAB-45AB-9B6A-9B7C36B5A57F}" type="datetime1">
              <a:rPr lang="en-GB" smtClean="0"/>
              <a:t>04/03/2024</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9588"/>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9588"/>
            <a:ext cx="0" cy="0"/>
          </a:xfrm>
        </p:spPr>
        <p:txBody>
          <a:bodyPr/>
          <a:lstStyle>
            <a:lvl1pPr>
              <a:defRPr sz="100">
                <a:noFill/>
              </a:defRPr>
            </a:lvl1pPr>
          </a:lstStyle>
          <a:p>
            <a:fld id="{23AA811B-2EBD-4900-905E-5BE206449611}" type="slidenum">
              <a:rPr lang="en-GB" smtClean="0"/>
              <a:pPr/>
              <a:t>‹#›</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09138" y="2430729"/>
            <a:ext cx="341160" cy="321781"/>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4428" y="4633530"/>
            <a:ext cx="650765" cy="974053"/>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20" y="938758"/>
            <a:ext cx="2879625" cy="455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1"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309"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309"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309"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309"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309"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309"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492" y="4288973"/>
            <a:ext cx="475366" cy="176803"/>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492" y="3471789"/>
            <a:ext cx="328838" cy="505618"/>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190" y="2738464"/>
            <a:ext cx="538395" cy="17288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492" y="2027010"/>
            <a:ext cx="457083" cy="25720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206" y="4998096"/>
            <a:ext cx="907663" cy="3101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0676" y="4998096"/>
            <a:ext cx="907663" cy="3101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206" y="6076889"/>
            <a:ext cx="907663" cy="3101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0676" y="6076889"/>
            <a:ext cx="907663" cy="31015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0413" cy="6859588"/>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91" tIns="71991" rIns="71991" bIns="71991"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5" name="Do not use"/>
          <p:cNvSpPr txBox="1"/>
          <p:nvPr userDrawn="1"/>
        </p:nvSpPr>
        <p:spPr>
          <a:xfrm>
            <a:off x="358729" y="656975"/>
            <a:ext cx="11471370" cy="1847087"/>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3520" y="3325996"/>
            <a:ext cx="1036653" cy="103702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157" y="2745648"/>
            <a:ext cx="10151024" cy="1862479"/>
          </a:xfrm>
          <a:prstGeom prst="rect">
            <a:avLst/>
          </a:prstGeom>
        </p:spPr>
        <p:txBody>
          <a:bodyPr wrap="square">
            <a:spAutoFit/>
          </a:bodyPr>
          <a:lstStyle/>
          <a:p>
            <a:pPr algn="ctr"/>
            <a:r>
              <a:rPr lang="en-GB" sz="11499"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29" y="5187656"/>
            <a:ext cx="11471370" cy="631088"/>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9588"/>
            <a:ext cx="0" cy="0"/>
          </a:xfrm>
        </p:spPr>
        <p:txBody>
          <a:bodyPr/>
          <a:lstStyle>
            <a:lvl1pPr>
              <a:defRPr sz="100">
                <a:noFill/>
              </a:defRPr>
            </a:lvl1pPr>
          </a:lstStyle>
          <a:p>
            <a:fld id="{06357EC7-0D53-4A60-9E41-D75A47B48389}" type="datetime1">
              <a:rPr lang="en-GB" smtClean="0"/>
              <a:t>04/03/2024</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9588"/>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9588"/>
            <a:ext cx="0" cy="0"/>
          </a:xfrm>
        </p:spPr>
        <p:txBody>
          <a:bodyPr/>
          <a:lstStyle>
            <a:lvl1pPr>
              <a:defRPr sz="100">
                <a:no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Full slide image">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marL="0" indent="0" algn="ctr">
              <a:buNone/>
              <a:defRPr baseline="0">
                <a:solidFill>
                  <a:schemeClr val="tx1"/>
                </a:solidFill>
              </a:defRPr>
            </a:lvl1pPr>
          </a:lstStyle>
          <a:p>
            <a:r>
              <a:rPr lang="en-GB" noProof="0"/>
              <a:t>Mark placeholder to insert image</a:t>
            </a:r>
          </a:p>
        </p:txBody>
      </p:sp>
      <p:sp>
        <p:nvSpPr>
          <p:cNvPr id="7" name="Text Placeholder 15">
            <a:extLst>
              <a:ext uri="{FF2B5EF4-FFF2-40B4-BE49-F238E27FC236}">
                <a16:creationId xmlns:a16="http://schemas.microsoft.com/office/drawing/2014/main" id="{D502E4A2-448F-4BE7-8814-15A06BDE1CF9}"/>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p>
        </p:txBody>
      </p:sp>
      <p:sp>
        <p:nvSpPr>
          <p:cNvPr id="10" name="Slide Number Placeholder 5" hidden="1">
            <a:extLst>
              <a:ext uri="{FF2B5EF4-FFF2-40B4-BE49-F238E27FC236}">
                <a16:creationId xmlns:a16="http://schemas.microsoft.com/office/drawing/2014/main" id="{DB3E8C21-56F3-43EB-BF88-4EEB72C3F75D}"/>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11" name="Footer Placeholder 4" hidden="1">
            <a:extLst>
              <a:ext uri="{FF2B5EF4-FFF2-40B4-BE49-F238E27FC236}">
                <a16:creationId xmlns:a16="http://schemas.microsoft.com/office/drawing/2014/main" id="{35D10A95-9140-4D91-8BAE-655D1782D7D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12" name="Date_DateCustomA" hidden="1">
            <a:extLst>
              <a:ext uri="{FF2B5EF4-FFF2-40B4-BE49-F238E27FC236}">
                <a16:creationId xmlns:a16="http://schemas.microsoft.com/office/drawing/2014/main" id="{3FA8083C-E59E-4629-A5C9-D403872552DF}"/>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Tree>
    <p:extLst>
      <p:ext uri="{BB962C8B-B14F-4D97-AF65-F5344CB8AC3E}">
        <p14:creationId xmlns:p14="http://schemas.microsoft.com/office/powerpoint/2010/main" val="25326766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slideLayout" Target="../slideLayouts/slideLayout77.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42" Type="http://schemas.openxmlformats.org/officeDocument/2006/relationships/slideLayout" Target="../slideLayouts/slideLayout80.xml"/><Relationship Id="rId47" Type="http://schemas.openxmlformats.org/officeDocument/2006/relationships/slideLayout" Target="../slideLayouts/slideLayout85.xml"/><Relationship Id="rId50" Type="http://schemas.openxmlformats.org/officeDocument/2006/relationships/slideLayout" Target="../slideLayouts/slideLayout88.xml"/><Relationship Id="rId55" Type="http://schemas.openxmlformats.org/officeDocument/2006/relationships/slideLayout" Target="../slideLayouts/slideLayout93.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9" Type="http://schemas.openxmlformats.org/officeDocument/2006/relationships/slideLayout" Target="../slideLayouts/slideLayout67.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slideLayout" Target="../slideLayouts/slideLayout78.xml"/><Relationship Id="rId45" Type="http://schemas.openxmlformats.org/officeDocument/2006/relationships/slideLayout" Target="../slideLayouts/slideLayout83.xml"/><Relationship Id="rId53" Type="http://schemas.openxmlformats.org/officeDocument/2006/relationships/slideLayout" Target="../slideLayouts/slideLayout91.xml"/><Relationship Id="rId58" Type="http://schemas.openxmlformats.org/officeDocument/2006/relationships/tags" Target="../tags/tag3.xml"/><Relationship Id="rId5" Type="http://schemas.openxmlformats.org/officeDocument/2006/relationships/slideLayout" Target="../slideLayouts/slideLayout43.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43" Type="http://schemas.openxmlformats.org/officeDocument/2006/relationships/slideLayout" Target="../slideLayouts/slideLayout81.xml"/><Relationship Id="rId48" Type="http://schemas.openxmlformats.org/officeDocument/2006/relationships/slideLayout" Target="../slideLayouts/slideLayout86.xml"/><Relationship Id="rId56" Type="http://schemas.openxmlformats.org/officeDocument/2006/relationships/slideLayout" Target="../slideLayouts/slideLayout94.xml"/><Relationship Id="rId8" Type="http://schemas.openxmlformats.org/officeDocument/2006/relationships/slideLayout" Target="../slideLayouts/slideLayout46.xml"/><Relationship Id="rId51" Type="http://schemas.openxmlformats.org/officeDocument/2006/relationships/slideLayout" Target="../slideLayouts/slideLayout89.xml"/><Relationship Id="rId3" Type="http://schemas.openxmlformats.org/officeDocument/2006/relationships/slideLayout" Target="../slideLayouts/slideLayout41.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46" Type="http://schemas.openxmlformats.org/officeDocument/2006/relationships/slideLayout" Target="../slideLayouts/slideLayout84.xml"/><Relationship Id="rId59" Type="http://schemas.openxmlformats.org/officeDocument/2006/relationships/oleObject" Target="../embeddings/oleObject2.bin"/><Relationship Id="rId20" Type="http://schemas.openxmlformats.org/officeDocument/2006/relationships/slideLayout" Target="../slideLayouts/slideLayout58.xml"/><Relationship Id="rId41" Type="http://schemas.openxmlformats.org/officeDocument/2006/relationships/slideLayout" Target="../slideLayouts/slideLayout79.xml"/><Relationship Id="rId54" Type="http://schemas.openxmlformats.org/officeDocument/2006/relationships/slideLayout" Target="../slideLayouts/slideLayout92.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49" Type="http://schemas.openxmlformats.org/officeDocument/2006/relationships/slideLayout" Target="../slideLayouts/slideLayout87.xml"/><Relationship Id="rId57" Type="http://schemas.openxmlformats.org/officeDocument/2006/relationships/theme" Target="../theme/theme2.xml"/><Relationship Id="rId10" Type="http://schemas.openxmlformats.org/officeDocument/2006/relationships/slideLayout" Target="../slideLayouts/slideLayout48.xml"/><Relationship Id="rId31" Type="http://schemas.openxmlformats.org/officeDocument/2006/relationships/slideLayout" Target="../slideLayouts/slideLayout69.xml"/><Relationship Id="rId44" Type="http://schemas.openxmlformats.org/officeDocument/2006/relationships/slideLayout" Target="../slideLayouts/slideLayout82.xml"/><Relationship Id="rId52" Type="http://schemas.openxmlformats.org/officeDocument/2006/relationships/slideLayout" Target="../slideLayouts/slideLayout90.xml"/><Relationship Id="rId6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ADD9528-FE39-212F-4BDB-45018E306359}"/>
              </a:ext>
            </a:extLst>
          </p:cNvPr>
          <p:cNvGraphicFramePr>
            <a:graphicFrameLocks noChangeAspect="1"/>
          </p:cNvGraphicFramePr>
          <p:nvPr userDrawn="1">
            <p:custDataLst>
              <p:tags r:id="rId40"/>
            </p:custDataLst>
            <p:extLst>
              <p:ext uri="{D42A27DB-BD31-4B8C-83A1-F6EECF244321}">
                <p14:modId xmlns:p14="http://schemas.microsoft.com/office/powerpoint/2010/main" val="4263163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592" imgH="595" progId="TCLayout.ActiveDocument.1">
                  <p:embed/>
                </p:oleObj>
              </mc:Choice>
              <mc:Fallback>
                <p:oleObj name="think-cell Slide" r:id="rId41" imgW="592" imgH="595" progId="TCLayout.ActiveDocument.1">
                  <p:embed/>
                  <p:pic>
                    <p:nvPicPr>
                      <p:cNvPr id="4" name="think-cell data - do not delete" hidden="1">
                        <a:extLst>
                          <a:ext uri="{FF2B5EF4-FFF2-40B4-BE49-F238E27FC236}">
                            <a16:creationId xmlns:a16="http://schemas.microsoft.com/office/drawing/2014/main" id="{3ADD9528-FE39-212F-4BDB-45018E306359}"/>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19" name="Freeform 5">
            <a:extLst>
              <a:ext uri="{FF2B5EF4-FFF2-40B4-BE49-F238E27FC236}">
                <a16:creationId xmlns:a16="http://schemas.microsoft.com/office/drawing/2014/main" id="{B3ADD142-CEBB-4289-94EB-AD59CA19C4E8}"/>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Title Placeholder 1"/>
          <p:cNvSpPr>
            <a:spLocks noGrp="1"/>
          </p:cNvSpPr>
          <p:nvPr>
            <p:ph type="title"/>
          </p:nvPr>
        </p:nvSpPr>
        <p:spPr bwMode="auto">
          <a:xfrm>
            <a:off x="798513" y="312840"/>
            <a:ext cx="10588625"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a:t>Presentation title</a:t>
            </a:r>
            <a:br>
              <a:rPr lang="en-GB" noProof="0"/>
            </a:br>
            <a:r>
              <a:rPr lang="en-GB" noProof="0"/>
              <a:t>(in cyan)</a:t>
            </a:r>
          </a:p>
        </p:txBody>
      </p:sp>
      <p:sp>
        <p:nvSpPr>
          <p:cNvPr id="6" name="Slide Number Placeholder 5"/>
          <p:cNvSpPr>
            <a:spLocks noGrp="1"/>
          </p:cNvSpPr>
          <p:nvPr>
            <p:ph type="sldNum" sz="quarter" idx="4"/>
          </p:nvPr>
        </p:nvSpPr>
        <p:spPr>
          <a:xfrm>
            <a:off x="10907200" y="6282000"/>
            <a:ext cx="479938" cy="155611"/>
          </a:xfrm>
          <a:prstGeom prst="rect">
            <a:avLst/>
          </a:prstGeom>
        </p:spPr>
        <p:txBody>
          <a:bodyPr vert="horz" wrap="square" lIns="0" tIns="0" rIns="0" bIns="0" numCol="1" anchor="ctr" anchorCtr="0" compatLnSpc="1">
            <a:prstTxWarp prst="textNoShape">
              <a:avLst/>
            </a:prstTxWarp>
          </a:bodyPr>
          <a:lstStyle>
            <a:lvl1pPr algn="r">
              <a:defRPr sz="800" b="0" baseline="0"/>
            </a:lvl1pPr>
          </a:lstStyle>
          <a:p>
            <a:fld id="{31421AFA-3AE7-4CEA-BC9B-447859BED57B}" type="slidenum">
              <a:rPr lang="en-GB" smtClean="0"/>
              <a:pPr/>
              <a:t>‹#›</a:t>
            </a:fld>
            <a:endParaRPr lang="en-GB"/>
          </a:p>
        </p:txBody>
      </p:sp>
      <p:sp>
        <p:nvSpPr>
          <p:cNvPr id="1031" name="Rectangle 7"/>
          <p:cNvSpPr>
            <a:spLocks noGrp="1" noChangeArrowheads="1"/>
          </p:cNvSpPr>
          <p:nvPr>
            <p:ph type="body" idx="1"/>
          </p:nvPr>
        </p:nvSpPr>
        <p:spPr bwMode="auto">
          <a:xfrm>
            <a:off x="798512" y="1648207"/>
            <a:ext cx="10588625" cy="40601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4 No bullet text 18</a:t>
            </a:r>
          </a:p>
          <a:p>
            <a:pPr lvl="4"/>
            <a:r>
              <a:rPr lang="en-GB" noProof="0"/>
              <a:t>5 </a:t>
            </a:r>
            <a:r>
              <a:rPr lang="en-GB" noProof="0" err="1"/>
              <a:t>Megaheader</a:t>
            </a:r>
            <a:r>
              <a:rPr lang="en-GB" noProof="0"/>
              <a:t> caps 48</a:t>
            </a:r>
          </a:p>
          <a:p>
            <a:pPr lvl="5"/>
            <a:r>
              <a:rPr lang="en-GB" noProof="0"/>
              <a:t>6 Header caps 18</a:t>
            </a:r>
          </a:p>
          <a:p>
            <a:pPr lvl="6"/>
            <a:r>
              <a:rPr lang="en-GB" noProof="0"/>
              <a:t>7 Text 18</a:t>
            </a:r>
          </a:p>
          <a:p>
            <a:pPr lvl="7"/>
            <a:r>
              <a:rPr lang="en-GB" noProof="0"/>
              <a:t>8 Number 16</a:t>
            </a:r>
          </a:p>
          <a:p>
            <a:pPr lvl="8"/>
            <a:r>
              <a:rPr lang="en-GB" noProof="0"/>
              <a:t>9 Letter 16</a:t>
            </a:r>
          </a:p>
          <a:p>
            <a:pPr lvl="8"/>
            <a:endParaRPr lang="en-GB" noProof="0"/>
          </a:p>
        </p:txBody>
      </p:sp>
      <p:sp>
        <p:nvSpPr>
          <p:cNvPr id="5" name="Footer Placeholder 4">
            <a:extLst>
              <a:ext uri="{FF2B5EF4-FFF2-40B4-BE49-F238E27FC236}">
                <a16:creationId xmlns:a16="http://schemas.microsoft.com/office/drawing/2014/main" id="{1D9E4955-7821-481C-9AF7-C7D93767559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a:p>
        </p:txBody>
      </p:sp>
      <p:sp>
        <p:nvSpPr>
          <p:cNvPr id="10" name="Date_DateCustomA">
            <a:extLst>
              <a:ext uri="{FF2B5EF4-FFF2-40B4-BE49-F238E27FC236}">
                <a16:creationId xmlns:a16="http://schemas.microsoft.com/office/drawing/2014/main" id="{ADC3E656-DC3F-4718-B1B2-E5B4B66615C6}"/>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E8A079D-0F01-4087-8466-404AA9697848}" type="datetime1">
              <a:rPr lang="da-DK" smtClean="0"/>
              <a:t>04-03-2024</a:t>
            </a:fld>
            <a:endParaRPr lang="da-DK"/>
          </a:p>
        </p:txBody>
      </p:sp>
      <p:grpSp>
        <p:nvGrpSpPr>
          <p:cNvPr id="7" name="Group 6">
            <a:extLst>
              <a:ext uri="{FF2B5EF4-FFF2-40B4-BE49-F238E27FC236}">
                <a16:creationId xmlns:a16="http://schemas.microsoft.com/office/drawing/2014/main" id="{A135459E-96A0-4D48-B1D9-A034EE07E024}"/>
              </a:ext>
            </a:extLst>
          </p:cNvPr>
          <p:cNvGrpSpPr/>
          <p:nvPr userDrawn="1"/>
        </p:nvGrpSpPr>
        <p:grpSpPr>
          <a:xfrm>
            <a:off x="-1972094" y="1634370"/>
            <a:ext cx="1796791" cy="2907588"/>
            <a:chOff x="-1899137" y="-1"/>
            <a:chExt cx="1796791" cy="2907588"/>
          </a:xfrm>
        </p:grpSpPr>
        <p:grpSp>
          <p:nvGrpSpPr>
            <p:cNvPr id="11" name="Group 10">
              <a:extLst>
                <a:ext uri="{FF2B5EF4-FFF2-40B4-BE49-F238E27FC236}">
                  <a16:creationId xmlns:a16="http://schemas.microsoft.com/office/drawing/2014/main" id="{7DF113FF-8BE3-4207-A5C6-F4579EED1B78}"/>
                </a:ext>
              </a:extLst>
            </p:cNvPr>
            <p:cNvGrpSpPr/>
            <p:nvPr userDrawn="1"/>
          </p:nvGrpSpPr>
          <p:grpSpPr>
            <a:xfrm>
              <a:off x="-1899137" y="-1"/>
              <a:ext cx="1796791" cy="2907588"/>
              <a:chOff x="9009867" y="1645032"/>
              <a:chExt cx="2365739" cy="3828268"/>
            </a:xfrm>
          </p:grpSpPr>
          <p:pic>
            <p:nvPicPr>
              <p:cNvPr id="12" name="Picture 11">
                <a:extLst>
                  <a:ext uri="{FF2B5EF4-FFF2-40B4-BE49-F238E27FC236}">
                    <a16:creationId xmlns:a16="http://schemas.microsoft.com/office/drawing/2014/main" id="{5359A05F-1860-4448-A740-55E89B668802}"/>
                  </a:ext>
                </a:extLst>
              </p:cNvPr>
              <p:cNvPicPr>
                <a:picLocks noChangeAspect="1"/>
              </p:cNvPicPr>
              <p:nvPr/>
            </p:nvPicPr>
            <p:blipFill>
              <a:blip r:embed="rId43"/>
              <a:stretch>
                <a:fillRect/>
              </a:stretch>
            </p:blipFill>
            <p:spPr>
              <a:xfrm>
                <a:off x="9182748" y="1852126"/>
                <a:ext cx="599367" cy="280555"/>
              </a:xfrm>
              <a:prstGeom prst="rect">
                <a:avLst/>
              </a:prstGeom>
            </p:spPr>
          </p:pic>
          <p:sp>
            <p:nvSpPr>
              <p:cNvPr id="13" name="TextBox 12">
                <a:extLst>
                  <a:ext uri="{FF2B5EF4-FFF2-40B4-BE49-F238E27FC236}">
                    <a16:creationId xmlns:a16="http://schemas.microsoft.com/office/drawing/2014/main" id="{18399B32-2EE3-49AE-80A0-6797B01E89E6}"/>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4" name="Rectangle: Rounded Corners 13">
                <a:extLst>
                  <a:ext uri="{FF2B5EF4-FFF2-40B4-BE49-F238E27FC236}">
                    <a16:creationId xmlns:a16="http://schemas.microsoft.com/office/drawing/2014/main" id="{6A251040-79B2-4E75-B580-29B9D6CC1B9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a:solidFill>
                    <a:schemeClr val="accent3"/>
                  </a:solidFill>
                </a:endParaRPr>
              </a:p>
            </p:txBody>
          </p:sp>
        </p:grpSp>
        <p:pic>
          <p:nvPicPr>
            <p:cNvPr id="15" name="Picture 14">
              <a:extLst>
                <a:ext uri="{FF2B5EF4-FFF2-40B4-BE49-F238E27FC236}">
                  <a16:creationId xmlns:a16="http://schemas.microsoft.com/office/drawing/2014/main" id="{225B3411-6214-4AE2-A1EF-BEE63EC00B0E}"/>
                </a:ext>
              </a:extLst>
            </p:cNvPr>
            <p:cNvPicPr>
              <a:picLocks noChangeAspect="1"/>
            </p:cNvPicPr>
            <p:nvPr userDrawn="1"/>
          </p:nvPicPr>
          <p:blipFill>
            <a:blip r:embed="rId44"/>
            <a:stretch>
              <a:fillRect/>
            </a:stretch>
          </p:blipFill>
          <p:spPr>
            <a:xfrm>
              <a:off x="-1884053" y="1200637"/>
              <a:ext cx="1418614" cy="1444137"/>
            </a:xfrm>
            <a:prstGeom prst="rect">
              <a:avLst/>
            </a:prstGeom>
          </p:spPr>
        </p:pic>
      </p:grpSp>
    </p:spTree>
  </p:cSld>
  <p:clrMap bg1="lt1" tx1="dk1" bg2="lt2" tx2="dk2" accent1="accent1" accent2="accent2" accent3="accent3" accent4="accent4" accent5="accent5" accent6="accent6" hlink="hlink" folHlink="folHlink"/>
  <p:sldLayoutIdLst>
    <p:sldLayoutId id="2147483786" r:id="rId1"/>
    <p:sldLayoutId id="2147483734" r:id="rId2"/>
    <p:sldLayoutId id="2147483797" r:id="rId3"/>
    <p:sldLayoutId id="2147483748" r:id="rId4"/>
    <p:sldLayoutId id="2147483788" r:id="rId5"/>
    <p:sldLayoutId id="2147483798" r:id="rId6"/>
    <p:sldLayoutId id="2147483737" r:id="rId7"/>
    <p:sldLayoutId id="2147483791" r:id="rId8"/>
    <p:sldLayoutId id="2147483770" r:id="rId9"/>
    <p:sldLayoutId id="2147483792" r:id="rId10"/>
    <p:sldLayoutId id="2147483793" r:id="rId11"/>
    <p:sldLayoutId id="2147483771" r:id="rId12"/>
    <p:sldLayoutId id="2147483795" r:id="rId13"/>
    <p:sldLayoutId id="2147483794" r:id="rId14"/>
    <p:sldLayoutId id="2147483768" r:id="rId15"/>
    <p:sldLayoutId id="2147483773" r:id="rId16"/>
    <p:sldLayoutId id="2147483769" r:id="rId17"/>
    <p:sldLayoutId id="2147483772" r:id="rId18"/>
    <p:sldLayoutId id="2147483774" r:id="rId19"/>
    <p:sldLayoutId id="2147483775" r:id="rId20"/>
    <p:sldLayoutId id="2147483776" r:id="rId21"/>
    <p:sldLayoutId id="2147483796" r:id="rId22"/>
    <p:sldLayoutId id="2147483777" r:id="rId23"/>
    <p:sldLayoutId id="2147483783" r:id="rId24"/>
    <p:sldLayoutId id="2147483782" r:id="rId25"/>
    <p:sldLayoutId id="2147483781" r:id="rId26"/>
    <p:sldLayoutId id="2147483780" r:id="rId27"/>
    <p:sldLayoutId id="2147483779" r:id="rId28"/>
    <p:sldLayoutId id="2147483784" r:id="rId29"/>
    <p:sldLayoutId id="2147483778" r:id="rId30"/>
    <p:sldLayoutId id="2147483785" r:id="rId31"/>
    <p:sldLayoutId id="2147483749" r:id="rId32"/>
    <p:sldLayoutId id="2147483746" r:id="rId33"/>
    <p:sldLayoutId id="2147483787" r:id="rId34"/>
    <p:sldLayoutId id="2147483738" r:id="rId35"/>
    <p:sldLayoutId id="2147483747" r:id="rId36"/>
    <p:sldLayoutId id="2147483767" r:id="rId37"/>
    <p:sldLayoutId id="2147483790" r:id="rId38"/>
  </p:sldLayoutIdLst>
  <p:hf sldNum="0" hdr="0" ftr="0" dt="0"/>
  <p:txStyles>
    <p:titleStyle>
      <a:lvl1pPr algn="l" defTabSz="457189" rtl="0" eaLnBrk="1" fontAlgn="base" hangingPunct="1">
        <a:spcBef>
          <a:spcPct val="0"/>
        </a:spcBef>
        <a:spcAft>
          <a:spcPct val="0"/>
        </a:spcAft>
        <a:defRPr sz="2400" b="1" kern="1200" cap="all" spc="-50" baseline="0">
          <a:solidFill>
            <a:schemeClr val="tx2"/>
          </a:solidFill>
          <a:latin typeface="Verdana"/>
          <a:ea typeface="Verdana" pitchFamily="34" charset="0"/>
          <a:cs typeface="Verdana" pitchFamily="34" charset="0"/>
        </a:defRPr>
      </a:lvl1pPr>
      <a:lvl2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189"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377"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566"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754"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p:titleStyle>
    <p:bodyStyle>
      <a:lvl1pPr marL="252000" indent="-252000" algn="l" defTabSz="457189" rtl="0" eaLnBrk="1" fontAlgn="base" hangingPunct="1">
        <a:lnSpc>
          <a:spcPct val="100000"/>
        </a:lnSpc>
        <a:spcBef>
          <a:spcPct val="0"/>
        </a:spcBef>
        <a:spcAft>
          <a:spcPts val="1200"/>
        </a:spcAft>
        <a:buFont typeface="Verdana" pitchFamily="34" charset="0"/>
        <a:buChar char="•"/>
        <a:defRPr kern="1200" spc="-50" baseline="0">
          <a:solidFill>
            <a:schemeClr val="tx1"/>
          </a:solidFill>
          <a:latin typeface="Verdana"/>
          <a:ea typeface="Verdana" pitchFamily="34" charset="0"/>
          <a:cs typeface="Verdana" pitchFamily="34" charset="0"/>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spc="-50" baseline="0">
          <a:solidFill>
            <a:schemeClr val="tx1"/>
          </a:solidFill>
          <a:latin typeface="Verdana"/>
          <a:ea typeface="Verdana" pitchFamily="34" charset="0"/>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spc="-50" baseline="0">
          <a:solidFill>
            <a:schemeClr val="tx1"/>
          </a:solidFill>
          <a:latin typeface="Verdana"/>
          <a:ea typeface="Verdana" pitchFamily="34" charset="0"/>
          <a:cs typeface="+mn-cs"/>
        </a:defRPr>
      </a:lvl3pPr>
      <a:lvl4pPr marL="0" indent="0" algn="l" defTabSz="457189" rtl="0" eaLnBrk="1" fontAlgn="base" hangingPunct="1">
        <a:lnSpc>
          <a:spcPct val="100000"/>
        </a:lnSpc>
        <a:spcBef>
          <a:spcPct val="0"/>
        </a:spcBef>
        <a:spcAft>
          <a:spcPts val="1200"/>
        </a:spcAft>
        <a:buFont typeface="Arial" panose="020B0604020202020204" pitchFamily="34" charset="0"/>
        <a:buChar char="​"/>
        <a:defRPr sz="1800" kern="1200" spc="-50" baseline="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10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9" userDrawn="1">
          <p15:clr>
            <a:srgbClr val="F26B43"/>
          </p15:clr>
        </p15:guide>
        <p15:guide id="2" pos="7173" userDrawn="1">
          <p15:clr>
            <a:srgbClr val="F26B43"/>
          </p15:clr>
        </p15:guide>
        <p15:guide id="3" orient="horz" pos="1036" userDrawn="1">
          <p15:clr>
            <a:srgbClr val="F26B43"/>
          </p15:clr>
        </p15:guide>
        <p15:guide id="4" orient="horz" pos="3595" userDrawn="1">
          <p15:clr>
            <a:srgbClr val="F26B43"/>
          </p15:clr>
        </p15:guide>
        <p15:guide id="5" pos="6146" userDrawn="1">
          <p15:clr>
            <a:srgbClr val="F26B43"/>
          </p15:clr>
        </p15:guide>
        <p15:guide id="6" pos="5633" userDrawn="1">
          <p15:clr>
            <a:srgbClr val="F26B43"/>
          </p15:clr>
        </p15:guide>
        <p15:guide id="7" pos="5120" userDrawn="1">
          <p15:clr>
            <a:srgbClr val="F26B43"/>
          </p15:clr>
        </p15:guide>
        <p15:guide id="8" pos="4607" userDrawn="1">
          <p15:clr>
            <a:srgbClr val="F26B43"/>
          </p15:clr>
        </p15:guide>
        <p15:guide id="9" pos="4094" userDrawn="1">
          <p15:clr>
            <a:srgbClr val="F26B43"/>
          </p15:clr>
        </p15:guide>
        <p15:guide id="10" pos="3581" userDrawn="1">
          <p15:clr>
            <a:srgbClr val="F26B43"/>
          </p15:clr>
        </p15:guide>
        <p15:guide id="11" pos="3068" userDrawn="1">
          <p15:clr>
            <a:srgbClr val="F26B43"/>
          </p15:clr>
        </p15:guide>
        <p15:guide id="12" pos="2555" userDrawn="1">
          <p15:clr>
            <a:srgbClr val="F26B43"/>
          </p15:clr>
        </p15:guide>
        <p15:guide id="13" pos="2042" userDrawn="1">
          <p15:clr>
            <a:srgbClr val="F26B43"/>
          </p15:clr>
        </p15:guide>
        <p15:guide id="14" pos="1529" userDrawn="1">
          <p15:clr>
            <a:srgbClr val="F26B43"/>
          </p15:clr>
        </p15:guide>
        <p15:guide id="15" pos="1016" userDrawn="1">
          <p15:clr>
            <a:srgbClr val="F26B43"/>
          </p15:clr>
        </p15:guide>
        <p15:guide id="16" pos="5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0161147-C727-E082-9F4C-BF740852BE81}"/>
              </a:ext>
            </a:extLst>
          </p:cNvPr>
          <p:cNvGraphicFramePr>
            <a:graphicFrameLocks noChangeAspect="1"/>
          </p:cNvGraphicFramePr>
          <p:nvPr userDrawn="1">
            <p:custDataLst>
              <p:tags r:id="rId58"/>
            </p:custDataLst>
            <p:extLst>
              <p:ext uri="{D42A27DB-BD31-4B8C-83A1-F6EECF244321}">
                <p14:modId xmlns:p14="http://schemas.microsoft.com/office/powerpoint/2010/main" val="1883633465"/>
              </p:ext>
            </p:extLst>
          </p:nvPr>
        </p:nvGraphicFramePr>
        <p:xfrm>
          <a:off x="1588" y="1589"/>
          <a:ext cx="1588" cy="1588"/>
        </p:xfrm>
        <a:graphic>
          <a:graphicData uri="http://schemas.openxmlformats.org/presentationml/2006/ole">
            <mc:AlternateContent xmlns:mc="http://schemas.openxmlformats.org/markup-compatibility/2006">
              <mc:Choice xmlns:v="urn:schemas-microsoft-com:vml" Requires="v">
                <p:oleObj name="think-cell Slide" r:id="rId59" imgW="592" imgH="595" progId="TCLayout.ActiveDocument.1">
                  <p:embed/>
                </p:oleObj>
              </mc:Choice>
              <mc:Fallback>
                <p:oleObj name="think-cell Slide" r:id="rId59" imgW="592" imgH="595" progId="TCLayout.ActiveDocument.1">
                  <p:embed/>
                  <p:pic>
                    <p:nvPicPr>
                      <p:cNvPr id="6" name="think-cell data - do not delete" hidden="1">
                        <a:extLst>
                          <a:ext uri="{FF2B5EF4-FFF2-40B4-BE49-F238E27FC236}">
                            <a16:creationId xmlns:a16="http://schemas.microsoft.com/office/drawing/2014/main" id="{00161147-C727-E082-9F4C-BF740852BE81}"/>
                          </a:ext>
                        </a:extLst>
                      </p:cNvPr>
                      <p:cNvPicPr/>
                      <p:nvPr/>
                    </p:nvPicPr>
                    <p:blipFill>
                      <a:blip r:embed="rId60"/>
                      <a:stretch>
                        <a:fillRect/>
                      </a:stretch>
                    </p:blipFill>
                    <p:spPr>
                      <a:xfrm>
                        <a:off x="1588" y="1589"/>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29" y="652613"/>
            <a:ext cx="11471732" cy="5913222"/>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59953" y="6369875"/>
            <a:ext cx="777499" cy="21605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59953" y="655352"/>
            <a:ext cx="10481835" cy="936217"/>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59953" y="1829224"/>
            <a:ext cx="11471707" cy="4295794"/>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5341" y="6312261"/>
            <a:ext cx="626318" cy="144033"/>
          </a:xfrm>
          <a:prstGeom prst="rect">
            <a:avLst/>
          </a:prstGeom>
        </p:spPr>
        <p:txBody>
          <a:bodyPr vert="horz" lIns="0" tIns="0" rIns="0" bIns="0" rtlCol="0" anchor="b" anchorCtr="0"/>
          <a:lstStyle>
            <a:lvl1pPr algn="r">
              <a:defRPr sz="700">
                <a:solidFill>
                  <a:schemeClr val="tx2"/>
                </a:solidFill>
              </a:defRPr>
            </a:lvl1pPr>
          </a:lstStyle>
          <a:p>
            <a:fld id="{D7C7A626-396F-47CE-9599-33B16A849820}" type="datetime1">
              <a:rPr lang="en-GB" smtClean="0"/>
              <a:t>04/03/2024</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625" y="6441891"/>
            <a:ext cx="8876444" cy="144033"/>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5341" y="6477900"/>
            <a:ext cx="626318" cy="108025"/>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a:t>
            </a:fld>
            <a:endParaRPr lang="en-GB"/>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99" r:id="rId56"/>
  </p:sldLayoutIdLst>
  <p:hf hdr="0" ftr="0" dt="0"/>
  <p:txStyles>
    <p:titleStyle>
      <a:lvl1pPr algn="l" defTabSz="914309"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3986" indent="-143986" algn="l" defTabSz="914309"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7971" indent="-143986" algn="l" defTabSz="914309"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1957" indent="-143986" algn="l" defTabSz="914309"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309"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309"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309"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309"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7989" indent="-107989" algn="l" defTabSz="914309"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7989" indent="-107989" algn="l" defTabSz="914309"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6" userDrawn="1">
          <p15:clr>
            <a:srgbClr val="A4A3A4"/>
          </p15:clr>
        </p15:guide>
        <p15:guide id="5" pos="226" userDrawn="1">
          <p15:clr>
            <a:srgbClr val="F26B43"/>
          </p15:clr>
        </p15:guide>
        <p15:guide id="6" pos="7452"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2" userDrawn="1">
          <p15:clr>
            <a:srgbClr val="A4A3A4"/>
          </p15:clr>
        </p15:guide>
        <p15:guide id="18" pos="4346" userDrawn="1">
          <p15:clr>
            <a:srgbClr val="A4A3A4"/>
          </p15:clr>
        </p15:guide>
        <p15:guide id="19" pos="4573" userDrawn="1">
          <p15:clr>
            <a:srgbClr val="A4A3A4"/>
          </p15:clr>
        </p15:guide>
        <p15:guide id="20" pos="4967" userDrawn="1">
          <p15:clr>
            <a:srgbClr val="A4A3A4"/>
          </p15:clr>
        </p15:guide>
        <p15:guide id="21" pos="5194" userDrawn="1">
          <p15:clr>
            <a:srgbClr val="A4A3A4"/>
          </p15:clr>
        </p15:guide>
        <p15:guide id="22" pos="5588" userDrawn="1">
          <p15:clr>
            <a:srgbClr val="A4A3A4"/>
          </p15:clr>
        </p15:guide>
        <p15:guide id="23" pos="5815" userDrawn="1">
          <p15:clr>
            <a:srgbClr val="A4A3A4"/>
          </p15:clr>
        </p15:guide>
        <p15:guide id="24" pos="6210" userDrawn="1">
          <p15:clr>
            <a:srgbClr val="A4A3A4"/>
          </p15:clr>
        </p15:guide>
        <p15:guide id="25" pos="6436" userDrawn="1">
          <p15:clr>
            <a:srgbClr val="A4A3A4"/>
          </p15:clr>
        </p15:guide>
        <p15:guide id="26" pos="6831" userDrawn="1">
          <p15:clr>
            <a:srgbClr val="A4A3A4"/>
          </p15:clr>
        </p15:guide>
        <p15:guide id="27" pos="7057" userDrawn="1">
          <p15:clr>
            <a:srgbClr val="A4A3A4"/>
          </p15:clr>
        </p15:guide>
        <p15:guide id="28" orient="horz" pos="385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39.xml"/><Relationship Id="rId1" Type="http://schemas.openxmlformats.org/officeDocument/2006/relationships/tags" Target="../tags/tag4.x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slide" Target="slide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slide" Target="slide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1" name="think-cell data - do not delete" hidden="1">
            <a:extLst>
              <a:ext uri="{FF2B5EF4-FFF2-40B4-BE49-F238E27FC236}">
                <a16:creationId xmlns:a16="http://schemas.microsoft.com/office/drawing/2014/main" id="{4C7BC5F7-BF4D-88C5-9ABE-639C7C37C4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1221" name="think-cell data - do not delete" hidden="1">
                        <a:extLst>
                          <a:ext uri="{FF2B5EF4-FFF2-40B4-BE49-F238E27FC236}">
                            <a16:creationId xmlns:a16="http://schemas.microsoft.com/office/drawing/2014/main" id="{4C7BC5F7-BF4D-88C5-9ABE-639C7C37C4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Placeholder 15">
            <a:extLst>
              <a:ext uri="{FF2B5EF4-FFF2-40B4-BE49-F238E27FC236}">
                <a16:creationId xmlns:a16="http://schemas.microsoft.com/office/drawing/2014/main" id="{55F42418-49A5-209E-E054-6522D525765C}"/>
              </a:ext>
            </a:extLst>
          </p:cNvPr>
          <p:cNvPicPr>
            <a:picLocks noGrp="1" noChangeAspect="1"/>
          </p:cNvPicPr>
          <p:nvPr>
            <p:ph type="pic" sz="quarter" idx="13"/>
          </p:nvPr>
        </p:nvPicPr>
        <p:blipFill>
          <a:blip r:embed="rId6">
            <a:extLst>
              <a:ext uri="{BEBA8EAE-BF5A-486C-A8C5-ECC9F3942E4B}">
                <a14:imgProps xmlns:a14="http://schemas.microsoft.com/office/drawing/2010/main">
                  <a14:imgLayer r:embed="rId7">
                    <a14:imgEffect>
                      <a14:artisticCutout/>
                    </a14:imgEffect>
                  </a14:imgLayer>
                </a14:imgProps>
              </a:ext>
            </a:extLst>
          </a:blip>
          <a:srcRect l="6497" r="6497"/>
          <a:stretch/>
        </p:blipFill>
        <p:spPr/>
      </p:pic>
      <p:sp>
        <p:nvSpPr>
          <p:cNvPr id="5" name="Title 4">
            <a:extLst>
              <a:ext uri="{FF2B5EF4-FFF2-40B4-BE49-F238E27FC236}">
                <a16:creationId xmlns:a16="http://schemas.microsoft.com/office/drawing/2014/main" id="{D1BA4A75-DDFE-10AB-3C4F-C172C17A3AA2}"/>
              </a:ext>
            </a:extLst>
          </p:cNvPr>
          <p:cNvSpPr>
            <a:spLocks noGrp="1"/>
          </p:cNvSpPr>
          <p:nvPr>
            <p:ph type="ctrTitle"/>
          </p:nvPr>
        </p:nvSpPr>
        <p:spPr/>
        <p:txBody>
          <a:bodyPr/>
          <a:lstStyle/>
          <a:p>
            <a:r>
              <a:rPr lang="en-GB" dirty="0">
                <a:solidFill>
                  <a:schemeClr val="bg1"/>
                </a:solidFill>
                <a:latin typeface="+mj-lt"/>
              </a:rPr>
              <a:t>Guide </a:t>
            </a:r>
            <a:br>
              <a:rPr lang="en-GB" dirty="0">
                <a:solidFill>
                  <a:schemeClr val="bg1"/>
                </a:solidFill>
                <a:latin typeface="+mj-lt"/>
              </a:rPr>
            </a:br>
            <a:r>
              <a:rPr lang="en-GB" i="1" dirty="0"/>
              <a:t>Data Collection Tools</a:t>
            </a:r>
            <a:endParaRPr lang="en-GB" dirty="0">
              <a:solidFill>
                <a:schemeClr val="bg1"/>
              </a:solidFill>
              <a:latin typeface="+mj-lt"/>
            </a:endParaRPr>
          </a:p>
        </p:txBody>
      </p:sp>
    </p:spTree>
    <p:extLst>
      <p:ext uri="{BB962C8B-B14F-4D97-AF65-F5344CB8AC3E}">
        <p14:creationId xmlns:p14="http://schemas.microsoft.com/office/powerpoint/2010/main" val="214349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767DA1-8B40-0CFA-BF01-E288E55F3493}"/>
              </a:ext>
            </a:extLst>
          </p:cNvPr>
          <p:cNvSpPr/>
          <p:nvPr/>
        </p:nvSpPr>
        <p:spPr>
          <a:xfrm>
            <a:off x="0" y="0"/>
            <a:ext cx="12190413" cy="1066800"/>
          </a:xfrm>
          <a:prstGeom prst="rect">
            <a:avLst/>
          </a:prstGeom>
          <a:solidFill>
            <a:schemeClr val="accent1">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96000" lvl="2" indent="0">
              <a:buNone/>
            </a:pPr>
            <a:r>
              <a:rPr lang="en-GB" sz="2600" b="1" dirty="0">
                <a:latin typeface="Gotham Rounded Light" pitchFamily="50" charset="0"/>
              </a:rPr>
              <a:t>Administrative Practices Sheet – SCOs</a:t>
            </a:r>
          </a:p>
        </p:txBody>
      </p:sp>
      <p:sp>
        <p:nvSpPr>
          <p:cNvPr id="7" name="Freeform: Shape 6">
            <a:extLst>
              <a:ext uri="{FF2B5EF4-FFF2-40B4-BE49-F238E27FC236}">
                <a16:creationId xmlns:a16="http://schemas.microsoft.com/office/drawing/2014/main" id="{D15EE47D-95EC-4837-EA51-BE595FA1FFF8}"/>
              </a:ext>
            </a:extLst>
          </p:cNvPr>
          <p:cNvSpPr/>
          <p:nvPr/>
        </p:nvSpPr>
        <p:spPr>
          <a:xfrm>
            <a:off x="628650" y="4686300"/>
            <a:ext cx="5372100" cy="1704975"/>
          </a:xfrm>
          <a:custGeom>
            <a:avLst/>
            <a:gdLst>
              <a:gd name="connsiteX0" fmla="*/ 0 w 5372100"/>
              <a:gd name="connsiteY0" fmla="*/ 0 h 1704975"/>
              <a:gd name="connsiteX1" fmla="*/ 1162050 w 5372100"/>
              <a:gd name="connsiteY1" fmla="*/ 361950 h 1704975"/>
              <a:gd name="connsiteX2" fmla="*/ 4305300 w 5372100"/>
              <a:gd name="connsiteY2" fmla="*/ 1447800 h 1704975"/>
              <a:gd name="connsiteX3" fmla="*/ 5324475 w 5372100"/>
              <a:gd name="connsiteY3" fmla="*/ 1704975 h 1704975"/>
              <a:gd name="connsiteX4" fmla="*/ 5372100 w 5372100"/>
              <a:gd name="connsiteY4" fmla="*/ 1628775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100" h="1704975">
                <a:moveTo>
                  <a:pt x="0" y="0"/>
                </a:moveTo>
                <a:cubicBezTo>
                  <a:pt x="387350" y="120650"/>
                  <a:pt x="777506" y="232634"/>
                  <a:pt x="1162050" y="361950"/>
                </a:cubicBezTo>
                <a:cubicBezTo>
                  <a:pt x="2212739" y="715279"/>
                  <a:pt x="3250347" y="1107415"/>
                  <a:pt x="4305300" y="1447800"/>
                </a:cubicBezTo>
                <a:cubicBezTo>
                  <a:pt x="4638747" y="1555388"/>
                  <a:pt x="4984750" y="1619250"/>
                  <a:pt x="5324475" y="1704975"/>
                </a:cubicBezTo>
                <a:lnTo>
                  <a:pt x="5372100" y="1628775"/>
                </a:ln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9774394-D946-6675-7584-B91F9DF58821}"/>
              </a:ext>
            </a:extLst>
          </p:cNvPr>
          <p:cNvPicPr>
            <a:picLocks noChangeAspect="1"/>
          </p:cNvPicPr>
          <p:nvPr/>
        </p:nvPicPr>
        <p:blipFill>
          <a:blip r:embed="rId3"/>
          <a:stretch>
            <a:fillRect/>
          </a:stretch>
        </p:blipFill>
        <p:spPr>
          <a:xfrm>
            <a:off x="22084" y="1670956"/>
            <a:ext cx="11957331" cy="1401360"/>
          </a:xfrm>
          <a:prstGeom prst="rect">
            <a:avLst/>
          </a:prstGeom>
        </p:spPr>
      </p:pic>
      <p:cxnSp>
        <p:nvCxnSpPr>
          <p:cNvPr id="5" name="Straight Arrow Connector 4">
            <a:extLst>
              <a:ext uri="{FF2B5EF4-FFF2-40B4-BE49-F238E27FC236}">
                <a16:creationId xmlns:a16="http://schemas.microsoft.com/office/drawing/2014/main" id="{C72170B8-B47B-7B38-AD67-1FA4FAE60A37}"/>
              </a:ext>
            </a:extLst>
          </p:cNvPr>
          <p:cNvCxnSpPr>
            <a:cxnSpLocks/>
          </p:cNvCxnSpPr>
          <p:nvPr/>
        </p:nvCxnSpPr>
        <p:spPr>
          <a:xfrm flipV="1">
            <a:off x="7082678" y="2953071"/>
            <a:ext cx="0" cy="2433316"/>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B2C1C0FD-EBDC-EF2F-2F9A-47787ADBB365}"/>
              </a:ext>
            </a:extLst>
          </p:cNvPr>
          <p:cNvCxnSpPr>
            <a:cxnSpLocks/>
          </p:cNvCxnSpPr>
          <p:nvPr/>
        </p:nvCxnSpPr>
        <p:spPr>
          <a:xfrm flipV="1">
            <a:off x="9413501" y="2953071"/>
            <a:ext cx="0" cy="2433316"/>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2A059937-3079-8F0B-A1E1-DD607505D2FB}"/>
              </a:ext>
            </a:extLst>
          </p:cNvPr>
          <p:cNvCxnSpPr>
            <a:cxnSpLocks/>
          </p:cNvCxnSpPr>
          <p:nvPr/>
        </p:nvCxnSpPr>
        <p:spPr>
          <a:xfrm flipV="1">
            <a:off x="11771219" y="2953071"/>
            <a:ext cx="0" cy="2433316"/>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5FCDA6C-5BA8-CFE1-6819-3E0DFE248BEE}"/>
              </a:ext>
            </a:extLst>
          </p:cNvPr>
          <p:cNvSpPr txBox="1"/>
          <p:nvPr/>
        </p:nvSpPr>
        <p:spPr bwMode="auto">
          <a:xfrm>
            <a:off x="5618699" y="5415676"/>
            <a:ext cx="6360716" cy="246221"/>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600" b="0" i="1"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Select the answer (to a small extent, to a great extent, etc…)</a:t>
            </a:r>
          </a:p>
        </p:txBody>
      </p:sp>
      <p:sp>
        <p:nvSpPr>
          <p:cNvPr id="2" name="Action Button: Go to Beginning 1">
            <a:hlinkClick r:id="rId4" action="ppaction://hlinksldjump" highlightClick="1"/>
            <a:extLst>
              <a:ext uri="{FF2B5EF4-FFF2-40B4-BE49-F238E27FC236}">
                <a16:creationId xmlns:a16="http://schemas.microsoft.com/office/drawing/2014/main" id="{ABAA2D19-CD86-FD0F-A873-9D882EAA486D}"/>
              </a:ext>
            </a:extLst>
          </p:cNvPr>
          <p:cNvSpPr/>
          <p:nvPr/>
        </p:nvSpPr>
        <p:spPr>
          <a:xfrm>
            <a:off x="11215991" y="6352162"/>
            <a:ext cx="778213" cy="398834"/>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l-BE" sz="2000" err="1"/>
          </a:p>
        </p:txBody>
      </p:sp>
      <p:sp>
        <p:nvSpPr>
          <p:cNvPr id="3" name="TextBox 2">
            <a:extLst>
              <a:ext uri="{FF2B5EF4-FFF2-40B4-BE49-F238E27FC236}">
                <a16:creationId xmlns:a16="http://schemas.microsoft.com/office/drawing/2014/main" id="{2BE2863A-E828-186E-F9AD-E032811CAA8F}"/>
              </a:ext>
            </a:extLst>
          </p:cNvPr>
          <p:cNvSpPr txBox="1"/>
          <p:nvPr/>
        </p:nvSpPr>
        <p:spPr bwMode="auto">
          <a:xfrm>
            <a:off x="10437778" y="6397690"/>
            <a:ext cx="778213"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fr-FR" sz="1000" b="0" i="1" u="none" strike="noStrike" kern="1200" cap="none" spc="0" normalizeH="0" baseline="0" noProof="0">
                <a:ln>
                  <a:noFill/>
                </a:ln>
                <a:solidFill>
                  <a:schemeClr val="tx2"/>
                </a:solidFill>
                <a:effectLst/>
                <a:uLnTx/>
                <a:uFillTx/>
                <a:latin typeface="Verdana"/>
                <a:ea typeface="Verdana" pitchFamily="34" charset="0"/>
                <a:cs typeface="Verdana" pitchFamily="34" charset="0"/>
              </a:rPr>
              <a:t>Go to table of content</a:t>
            </a:r>
            <a:endParaRPr kumimoji="0" lang="nl-BE" sz="1000" b="0" i="1" u="none" strike="noStrike" kern="1200" cap="none" spc="0" normalizeH="0" baseline="0" noProof="0" err="1">
              <a:ln>
                <a:noFill/>
              </a:ln>
              <a:solidFill>
                <a:schemeClr val="tx2"/>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2879853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767DA1-8B40-0CFA-BF01-E288E55F3493}"/>
              </a:ext>
            </a:extLst>
          </p:cNvPr>
          <p:cNvSpPr/>
          <p:nvPr/>
        </p:nvSpPr>
        <p:spPr>
          <a:xfrm>
            <a:off x="0" y="0"/>
            <a:ext cx="12190413" cy="1066800"/>
          </a:xfrm>
          <a:prstGeom prst="rect">
            <a:avLst/>
          </a:prstGeom>
          <a:solidFill>
            <a:schemeClr val="accent1">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96000" lvl="2" indent="0">
              <a:buNone/>
            </a:pPr>
            <a:r>
              <a:rPr lang="en-GB" sz="2600" b="1" dirty="0">
                <a:latin typeface="Gotham Rounded Light" pitchFamily="50" charset="0"/>
              </a:rPr>
              <a:t>Full-Time Equivalents (FTEs)</a:t>
            </a:r>
          </a:p>
        </p:txBody>
      </p:sp>
      <p:sp>
        <p:nvSpPr>
          <p:cNvPr id="7" name="Freeform: Shape 6">
            <a:extLst>
              <a:ext uri="{FF2B5EF4-FFF2-40B4-BE49-F238E27FC236}">
                <a16:creationId xmlns:a16="http://schemas.microsoft.com/office/drawing/2014/main" id="{D15EE47D-95EC-4837-EA51-BE595FA1FFF8}"/>
              </a:ext>
            </a:extLst>
          </p:cNvPr>
          <p:cNvSpPr/>
          <p:nvPr/>
        </p:nvSpPr>
        <p:spPr>
          <a:xfrm>
            <a:off x="628650" y="4686300"/>
            <a:ext cx="5372100" cy="1704975"/>
          </a:xfrm>
          <a:custGeom>
            <a:avLst/>
            <a:gdLst>
              <a:gd name="connsiteX0" fmla="*/ 0 w 5372100"/>
              <a:gd name="connsiteY0" fmla="*/ 0 h 1704975"/>
              <a:gd name="connsiteX1" fmla="*/ 1162050 w 5372100"/>
              <a:gd name="connsiteY1" fmla="*/ 361950 h 1704975"/>
              <a:gd name="connsiteX2" fmla="*/ 4305300 w 5372100"/>
              <a:gd name="connsiteY2" fmla="*/ 1447800 h 1704975"/>
              <a:gd name="connsiteX3" fmla="*/ 5324475 w 5372100"/>
              <a:gd name="connsiteY3" fmla="*/ 1704975 h 1704975"/>
              <a:gd name="connsiteX4" fmla="*/ 5372100 w 5372100"/>
              <a:gd name="connsiteY4" fmla="*/ 1628775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100" h="1704975">
                <a:moveTo>
                  <a:pt x="0" y="0"/>
                </a:moveTo>
                <a:cubicBezTo>
                  <a:pt x="387350" y="120650"/>
                  <a:pt x="777506" y="232634"/>
                  <a:pt x="1162050" y="361950"/>
                </a:cubicBezTo>
                <a:cubicBezTo>
                  <a:pt x="2212739" y="715279"/>
                  <a:pt x="3250347" y="1107415"/>
                  <a:pt x="4305300" y="1447800"/>
                </a:cubicBezTo>
                <a:cubicBezTo>
                  <a:pt x="4638747" y="1555388"/>
                  <a:pt x="4984750" y="1619250"/>
                  <a:pt x="5324475" y="1704975"/>
                </a:cubicBezTo>
                <a:lnTo>
                  <a:pt x="5372100" y="1628775"/>
                </a:ln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6B967B-2D59-6D73-0557-139FC64BEAB9}"/>
                  </a:ext>
                </a:extLst>
              </p:cNvPr>
              <p:cNvSpPr txBox="1">
                <a:spLocks/>
              </p:cNvSpPr>
              <p:nvPr/>
            </p:nvSpPr>
            <p:spPr>
              <a:xfrm>
                <a:off x="798512" y="1645033"/>
                <a:ext cx="10580688" cy="3962024"/>
              </a:xfrm>
              <a:prstGeom prst="rect">
                <a:avLst/>
              </a:prstGeom>
            </p:spPr>
            <p:txBody>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spc="-50" baseline="0">
                    <a:solidFill>
                      <a:schemeClr val="tx1"/>
                    </a:solidFill>
                    <a:latin typeface="Verdana"/>
                    <a:ea typeface="Verdana" pitchFamily="34" charset="0"/>
                    <a:cs typeface="Verdana" pitchFamily="34" charset="0"/>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spc="-50" baseline="0">
                    <a:solidFill>
                      <a:schemeClr val="tx1"/>
                    </a:solidFill>
                    <a:latin typeface="Verdana"/>
                    <a:ea typeface="Verdana" pitchFamily="34" charset="0"/>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spc="-50" baseline="0">
                    <a:solidFill>
                      <a:schemeClr val="tx1"/>
                    </a:solidFill>
                    <a:latin typeface="Verdana"/>
                    <a:ea typeface="Verdana" pitchFamily="34" charset="0"/>
                    <a:cs typeface="+mn-cs"/>
                  </a:defRPr>
                </a:lvl3pPr>
                <a:lvl4pPr marL="0" indent="0" algn="l" defTabSz="457189" rtl="0" eaLnBrk="1" fontAlgn="base" hangingPunct="1">
                  <a:lnSpc>
                    <a:spcPct val="100000"/>
                  </a:lnSpc>
                  <a:spcBef>
                    <a:spcPct val="0"/>
                  </a:spcBef>
                  <a:spcAft>
                    <a:spcPts val="1200"/>
                  </a:spcAft>
                  <a:buFont typeface="Arial" panose="020B0604020202020204" pitchFamily="34" charset="0"/>
                  <a:buChar char="​"/>
                  <a:defRPr sz="1800" kern="1200" spc="-50" baseline="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10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a:lstStyle>
              <a:p>
                <a:pPr marL="0" indent="0" algn="just">
                  <a:buFont typeface="Verdana" pitchFamily="34" charset="0"/>
                  <a:buNone/>
                </a:pPr>
                <a:r>
                  <a:rPr lang="en-GB" dirty="0"/>
                  <a:t>Full-time equivalents (FTE, per year) refers to the total number of hours worked by all employees in a given year when considering part-time employees in terms of the equivalent full-time work they represent. This metric is commonly used to standardise and compare workloads across employees with different working hours. For example, if an organisation has two part-time employees working 20 hours a week each, they collectively represent one full-time equivalent (FTE) per year, as their combined hours (40 hours per week) equate to a full-time employee's workload for a year.</a:t>
                </a:r>
              </a:p>
              <a:p>
                <a:pPr marL="0" indent="0" algn="just">
                  <a:buFont typeface="Verdana" pitchFamily="34" charset="0"/>
                  <a:buNone/>
                </a:pPr>
                <a:endParaRPr lang="en-GB" dirty="0"/>
              </a:p>
              <a:p>
                <a:pPr marL="0" indent="0" algn="just">
                  <a:buFont typeface="Verdana" pitchFamily="34" charset="0"/>
                  <a:buNone/>
                </a:pPr>
                <a14:m>
                  <m:oMathPara xmlns:m="http://schemas.openxmlformats.org/officeDocument/2006/math">
                    <m:oMathParaPr>
                      <m:jc m:val="centerGroup"/>
                    </m:oMathParaPr>
                    <m:oMath xmlns:m="http://schemas.openxmlformats.org/officeDocument/2006/math">
                      <m:r>
                        <m:rPr>
                          <m:sty m:val="p"/>
                        </m:rPr>
                        <a:rPr lang="en-GB" smtClean="0">
                          <a:latin typeface="Cambria Math" panose="02040503050406030204" pitchFamily="18" charset="0"/>
                        </a:rPr>
                        <m:t>FTE</m:t>
                      </m:r>
                      <m:r>
                        <a:rPr lang="en-GB" smtClean="0">
                          <a:latin typeface="Cambria Math" panose="02040503050406030204" pitchFamily="18" charset="0"/>
                        </a:rPr>
                        <m:t> (</m:t>
                      </m:r>
                      <m:r>
                        <a:rPr lang="en-GB" i="1" smtClean="0">
                          <a:latin typeface="Cambria Math" panose="02040503050406030204" pitchFamily="18" charset="0"/>
                        </a:rPr>
                        <m:t>𝑝𝑒𝑟</m:t>
                      </m:r>
                      <m:r>
                        <a:rPr lang="en-GB" i="1" smtClean="0">
                          <a:latin typeface="Cambria Math" panose="02040503050406030204" pitchFamily="18" charset="0"/>
                        </a:rPr>
                        <m:t> </m:t>
                      </m:r>
                      <m:r>
                        <a:rPr lang="en-GB" i="1" smtClean="0">
                          <a:latin typeface="Cambria Math" panose="02040503050406030204" pitchFamily="18" charset="0"/>
                        </a:rPr>
                        <m:t>𝑦𝑒𝑎𝑟</m:t>
                      </m:r>
                      <m:r>
                        <a:rPr lang="en-GB" i="1" smtClean="0">
                          <a:latin typeface="Cambria Math" panose="02040503050406030204" pitchFamily="18" charset="0"/>
                        </a:rPr>
                        <m:t>)=</m:t>
                      </m:r>
                      <m:f>
                        <m:fPr>
                          <m:ctrlPr>
                            <a:rPr lang="en-GB" i="1" smtClean="0">
                              <a:latin typeface="Cambria Math" panose="02040503050406030204" pitchFamily="18" charset="0"/>
                            </a:rPr>
                          </m:ctrlPr>
                        </m:fPr>
                        <m:num>
                          <m:r>
                            <a:rPr lang="en-GB" i="1" smtClean="0">
                              <a:latin typeface="Cambria Math" panose="02040503050406030204" pitchFamily="18" charset="0"/>
                            </a:rPr>
                            <m:t>𝑇𝑜𝑡𝑎𝑙</m:t>
                          </m:r>
                          <m:r>
                            <a:rPr lang="en-GB" i="1" smtClean="0">
                              <a:latin typeface="Cambria Math" panose="02040503050406030204" pitchFamily="18" charset="0"/>
                            </a:rPr>
                            <m:t> </m:t>
                          </m:r>
                          <m:r>
                            <a:rPr lang="en-GB" i="1" smtClean="0">
                              <a:latin typeface="Cambria Math" panose="02040503050406030204" pitchFamily="18" charset="0"/>
                            </a:rPr>
                            <m:t>h𝑜𝑢𝑟𝑠</m:t>
                          </m:r>
                          <m:r>
                            <a:rPr lang="en-GB" i="1" smtClean="0">
                              <a:latin typeface="Cambria Math" panose="02040503050406030204" pitchFamily="18" charset="0"/>
                            </a:rPr>
                            <m:t> </m:t>
                          </m:r>
                          <m:r>
                            <a:rPr lang="en-GB" i="1" smtClean="0">
                              <a:latin typeface="Cambria Math" panose="02040503050406030204" pitchFamily="18" charset="0"/>
                            </a:rPr>
                            <m:t>𝑤𝑜𝑟𝑘𝑒𝑑</m:t>
                          </m:r>
                          <m:r>
                            <a:rPr lang="en-GB" i="1" smtClean="0">
                              <a:latin typeface="Cambria Math" panose="02040503050406030204" pitchFamily="18" charset="0"/>
                            </a:rPr>
                            <m:t> </m:t>
                          </m:r>
                          <m:r>
                            <a:rPr lang="en-GB" i="1" smtClean="0">
                              <a:latin typeface="Cambria Math" panose="02040503050406030204" pitchFamily="18" charset="0"/>
                            </a:rPr>
                            <m:t>𝑑𝑢𝑟𝑖𝑛𝑔</m:t>
                          </m:r>
                          <m:r>
                            <a:rPr lang="en-GB" i="1" smtClean="0">
                              <a:latin typeface="Cambria Math" panose="02040503050406030204" pitchFamily="18" charset="0"/>
                            </a:rPr>
                            <m:t> </m:t>
                          </m:r>
                          <m:r>
                            <a:rPr lang="en-GB" i="1" smtClean="0">
                              <a:latin typeface="Cambria Math" panose="02040503050406030204" pitchFamily="18" charset="0"/>
                            </a:rPr>
                            <m:t>𝑎</m:t>
                          </m:r>
                          <m:r>
                            <a:rPr lang="en-GB" i="1" smtClean="0">
                              <a:latin typeface="Cambria Math" panose="02040503050406030204" pitchFamily="18" charset="0"/>
                            </a:rPr>
                            <m:t> </m:t>
                          </m:r>
                          <m:r>
                            <a:rPr lang="en-GB" i="1" smtClean="0">
                              <a:latin typeface="Cambria Math" panose="02040503050406030204" pitchFamily="18" charset="0"/>
                            </a:rPr>
                            <m:t>𝑦𝑒𝑎𝑟</m:t>
                          </m:r>
                        </m:num>
                        <m:den>
                          <m:r>
                            <a:rPr lang="en-GB" i="1" smtClean="0">
                              <a:latin typeface="Cambria Math" panose="02040503050406030204" pitchFamily="18" charset="0"/>
                            </a:rPr>
                            <m:t>𝑇𝑜𝑡𝑎𝑙</m:t>
                          </m:r>
                          <m:r>
                            <a:rPr lang="en-GB" i="1" smtClean="0">
                              <a:latin typeface="Cambria Math" panose="02040503050406030204" pitchFamily="18" charset="0"/>
                            </a:rPr>
                            <m:t> </m:t>
                          </m:r>
                          <m:r>
                            <a:rPr lang="en-GB" i="1" smtClean="0">
                              <a:latin typeface="Cambria Math" panose="02040503050406030204" pitchFamily="18" charset="0"/>
                            </a:rPr>
                            <m:t>𝑤𝑜𝑟𝑘𝑖𝑛𝑔</m:t>
                          </m:r>
                          <m:r>
                            <a:rPr lang="en-GB" i="1" smtClean="0">
                              <a:latin typeface="Cambria Math" panose="02040503050406030204" pitchFamily="18" charset="0"/>
                            </a:rPr>
                            <m:t> </m:t>
                          </m:r>
                          <m:r>
                            <a:rPr lang="en-GB" i="1" smtClean="0">
                              <a:latin typeface="Cambria Math" panose="02040503050406030204" pitchFamily="18" charset="0"/>
                            </a:rPr>
                            <m:t>h𝑜𝑢𝑟𝑠</m:t>
                          </m:r>
                          <m:r>
                            <a:rPr lang="en-GB" i="1" smtClean="0">
                              <a:latin typeface="Cambria Math" panose="02040503050406030204" pitchFamily="18" charset="0"/>
                            </a:rPr>
                            <m:t> </m:t>
                          </m:r>
                          <m:r>
                            <a:rPr lang="en-GB" i="1" smtClean="0">
                              <a:latin typeface="Cambria Math" panose="02040503050406030204" pitchFamily="18" charset="0"/>
                            </a:rPr>
                            <m:t>𝑝𝑒𝑟</m:t>
                          </m:r>
                          <m:r>
                            <a:rPr lang="en-GB" i="1" smtClean="0">
                              <a:latin typeface="Cambria Math" panose="02040503050406030204" pitchFamily="18" charset="0"/>
                            </a:rPr>
                            <m:t> </m:t>
                          </m:r>
                          <m:r>
                            <a:rPr lang="en-GB" i="1" smtClean="0">
                              <a:latin typeface="Cambria Math" panose="02040503050406030204" pitchFamily="18" charset="0"/>
                            </a:rPr>
                            <m:t>𝑦𝑒𝑎𝑟</m:t>
                          </m:r>
                        </m:den>
                      </m:f>
                    </m:oMath>
                  </m:oMathPara>
                </a14:m>
                <a:endParaRPr lang="en-GB" dirty="0"/>
              </a:p>
              <a:p>
                <a:pPr marL="0" indent="0" algn="just">
                  <a:buFont typeface="Verdana" pitchFamily="34" charset="0"/>
                  <a:buNone/>
                </a:pPr>
                <a:endParaRPr lang="en-GB" b="1" dirty="0">
                  <a:solidFill>
                    <a:schemeClr val="tx2"/>
                  </a:solidFill>
                </a:endParaRPr>
              </a:p>
            </p:txBody>
          </p:sp>
        </mc:Choice>
        <mc:Fallback xmlns="">
          <p:sp>
            <p:nvSpPr>
              <p:cNvPr id="3" name="Content Placeholder 2">
                <a:extLst>
                  <a:ext uri="{FF2B5EF4-FFF2-40B4-BE49-F238E27FC236}">
                    <a16:creationId xmlns:a16="http://schemas.microsoft.com/office/drawing/2014/main" id="{2B6B967B-2D59-6D73-0557-139FC64BEAB9}"/>
                  </a:ext>
                </a:extLst>
              </p:cNvPr>
              <p:cNvSpPr txBox="1">
                <a:spLocks noRot="1" noChangeAspect="1" noMove="1" noResize="1" noEditPoints="1" noAdjustHandles="1" noChangeArrowheads="1" noChangeShapeType="1" noTextEdit="1"/>
              </p:cNvSpPr>
              <p:nvPr/>
            </p:nvSpPr>
            <p:spPr>
              <a:xfrm>
                <a:off x="798512" y="1645033"/>
                <a:ext cx="10580688" cy="3962024"/>
              </a:xfrm>
              <a:prstGeom prst="rect">
                <a:avLst/>
              </a:prstGeom>
              <a:blipFill>
                <a:blip r:embed="rId3"/>
                <a:stretch>
                  <a:fillRect l="-518" t="-923" r="-40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055CEB44-8BB0-A30E-03A7-4319EAA688AD}"/>
              </a:ext>
            </a:extLst>
          </p:cNvPr>
          <p:cNvSpPr txBox="1"/>
          <p:nvPr/>
        </p:nvSpPr>
        <p:spPr bwMode="auto">
          <a:xfrm>
            <a:off x="256148" y="5130003"/>
            <a:ext cx="11918327" cy="954107"/>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GB" sz="1400" i="1" spc="0" dirty="0">
                <a:solidFill>
                  <a:schemeClr val="accent1">
                    <a:lumMod val="50000"/>
                  </a:schemeClr>
                </a:solidFill>
              </a:rPr>
              <a:t>Please note that, when we are asking for an estimation of the FTEs for a certain task:</a:t>
            </a:r>
            <a:endPar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endParaRPr>
          </a:p>
          <a:p>
            <a:pPr marL="285750" marR="0" indent="-285750" algn="l" defTabSz="457200" rtl="0" eaLnBrk="0" fontAlgn="base" latinLnBrk="0" hangingPunct="0">
              <a:spcBef>
                <a:spcPct val="0"/>
              </a:spcBef>
              <a:buClrTx/>
              <a:buSzTx/>
              <a:buFont typeface="Wingdings" panose="05000000000000000000" pitchFamily="2" charset="2"/>
              <a:buChar char="à"/>
              <a:tabLst/>
            </a:pPr>
            <a:r>
              <a:rPr kumimoji="0" lang="en-GB" sz="1400" b="1"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sym typeface="Wingdings" panose="05000000000000000000" pitchFamily="2" charset="2"/>
              </a:rPr>
              <a:t>FTEs are indicated on a </a:t>
            </a:r>
            <a:r>
              <a:rPr kumimoji="0" lang="en-GB" sz="1400" b="1" i="1" u="sng"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sym typeface="Wingdings" panose="05000000000000000000" pitchFamily="2" charset="2"/>
              </a:rPr>
              <a:t>yearly average </a:t>
            </a:r>
            <a:r>
              <a:rPr kumimoji="0" lang="en-GB" sz="1400" b="1"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sym typeface="Wingdings" panose="05000000000000000000" pitchFamily="2" charset="2"/>
              </a:rPr>
              <a:t>basis </a:t>
            </a:r>
            <a:r>
              <a:rPr kumimoji="0" lang="en-GB" sz="1400" b="1" i="1" u="sng"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sym typeface="Wingdings" panose="05000000000000000000" pitchFamily="2" charset="2"/>
              </a:rPr>
              <a:t>over the whole period </a:t>
            </a:r>
            <a:r>
              <a:rPr kumimoji="0" lang="en-GB" sz="1400" b="1"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sym typeface="Wingdings" panose="05000000000000000000" pitchFamily="2" charset="2"/>
              </a:rPr>
              <a:t>(including programme preparation and closure)</a:t>
            </a:r>
          </a:p>
          <a:p>
            <a:pPr marL="285750" marR="0" indent="-285750" algn="l" defTabSz="457200" rtl="0" eaLnBrk="0" fontAlgn="base" latinLnBrk="0" hangingPunct="0">
              <a:spcBef>
                <a:spcPct val="0"/>
              </a:spcBef>
              <a:buClrTx/>
              <a:buSzTx/>
              <a:buFont typeface="Wingdings" panose="05000000000000000000" pitchFamily="2" charset="2"/>
              <a:buChar char="à"/>
              <a:tabLst/>
            </a:pPr>
            <a:r>
              <a:rPr kumimoji="0" lang="en-GB" sz="1400" b="1"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sym typeface="Wingdings" panose="05000000000000000000" pitchFamily="2" charset="2"/>
              </a:rPr>
              <a:t>Only consider FTEs </a:t>
            </a:r>
            <a:r>
              <a:rPr kumimoji="0" lang="en-GB" sz="1400" b="1" i="1" u="sng"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sym typeface="Wingdings" panose="05000000000000000000" pitchFamily="2" charset="2"/>
              </a:rPr>
              <a:t>relevant to the management of the 2021-2027 CPR Funds</a:t>
            </a:r>
            <a:r>
              <a:rPr kumimoji="0" lang="en-GB" sz="1400" b="1"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sym typeface="Wingdings" panose="05000000000000000000" pitchFamily="2" charset="2"/>
              </a:rPr>
              <a:t>.</a:t>
            </a:r>
            <a:endParaRPr kumimoji="0" lang="en-GB" sz="1400" b="1"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endParaRPr>
          </a:p>
        </p:txBody>
      </p:sp>
      <p:sp>
        <p:nvSpPr>
          <p:cNvPr id="2" name="Action Button: Go to Beginning 1">
            <a:hlinkClick r:id="rId4" action="ppaction://hlinksldjump" highlightClick="1"/>
            <a:extLst>
              <a:ext uri="{FF2B5EF4-FFF2-40B4-BE49-F238E27FC236}">
                <a16:creationId xmlns:a16="http://schemas.microsoft.com/office/drawing/2014/main" id="{CD7E5149-2C0F-5C8C-4E95-04B2C9BBAA23}"/>
              </a:ext>
            </a:extLst>
          </p:cNvPr>
          <p:cNvSpPr/>
          <p:nvPr/>
        </p:nvSpPr>
        <p:spPr>
          <a:xfrm>
            <a:off x="11215991" y="6352162"/>
            <a:ext cx="778213" cy="398834"/>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l-BE" sz="2000" err="1"/>
          </a:p>
        </p:txBody>
      </p:sp>
      <p:sp>
        <p:nvSpPr>
          <p:cNvPr id="5" name="TextBox 4">
            <a:extLst>
              <a:ext uri="{FF2B5EF4-FFF2-40B4-BE49-F238E27FC236}">
                <a16:creationId xmlns:a16="http://schemas.microsoft.com/office/drawing/2014/main" id="{CE0A2350-7706-B88D-606E-A7078CBE6442}"/>
              </a:ext>
            </a:extLst>
          </p:cNvPr>
          <p:cNvSpPr txBox="1"/>
          <p:nvPr/>
        </p:nvSpPr>
        <p:spPr bwMode="auto">
          <a:xfrm>
            <a:off x="10437778" y="6397690"/>
            <a:ext cx="778213"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fr-FR" sz="1000" b="0" i="1" u="none" strike="noStrike" kern="1200" cap="none" spc="0" normalizeH="0" baseline="0" noProof="0">
                <a:ln>
                  <a:noFill/>
                </a:ln>
                <a:solidFill>
                  <a:schemeClr val="tx2"/>
                </a:solidFill>
                <a:effectLst/>
                <a:uLnTx/>
                <a:uFillTx/>
                <a:latin typeface="Verdana"/>
                <a:ea typeface="Verdana" pitchFamily="34" charset="0"/>
                <a:cs typeface="Verdana" pitchFamily="34" charset="0"/>
              </a:rPr>
              <a:t>Go to table of content</a:t>
            </a:r>
            <a:endParaRPr kumimoji="0" lang="nl-BE" sz="1000" b="0" i="1" u="none" strike="noStrike" kern="1200" cap="none" spc="0" normalizeH="0" baseline="0" noProof="0" err="1">
              <a:ln>
                <a:noFill/>
              </a:ln>
              <a:solidFill>
                <a:schemeClr val="tx2"/>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2195721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767DA1-8B40-0CFA-BF01-E288E55F3493}"/>
              </a:ext>
            </a:extLst>
          </p:cNvPr>
          <p:cNvSpPr/>
          <p:nvPr/>
        </p:nvSpPr>
        <p:spPr>
          <a:xfrm>
            <a:off x="0" y="0"/>
            <a:ext cx="12190413" cy="1066800"/>
          </a:xfrm>
          <a:prstGeom prst="rect">
            <a:avLst/>
          </a:prstGeom>
          <a:solidFill>
            <a:schemeClr val="accent1">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96000" lvl="2" indent="0">
              <a:buNone/>
            </a:pPr>
            <a:r>
              <a:rPr lang="en-GB" sz="2600" b="1" dirty="0">
                <a:latin typeface="Gotham Rounded Light" pitchFamily="50" charset="0"/>
              </a:rPr>
              <a:t>Overhead Costs</a:t>
            </a:r>
          </a:p>
        </p:txBody>
      </p:sp>
      <p:sp>
        <p:nvSpPr>
          <p:cNvPr id="2" name="TextBox 1">
            <a:extLst>
              <a:ext uri="{FF2B5EF4-FFF2-40B4-BE49-F238E27FC236}">
                <a16:creationId xmlns:a16="http://schemas.microsoft.com/office/drawing/2014/main" id="{093BA951-E12A-3E85-7210-3DBAF461F2AD}"/>
              </a:ext>
            </a:extLst>
          </p:cNvPr>
          <p:cNvSpPr txBox="1"/>
          <p:nvPr/>
        </p:nvSpPr>
        <p:spPr bwMode="auto">
          <a:xfrm>
            <a:off x="466725" y="1214824"/>
            <a:ext cx="8458200" cy="113877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200" eaLnBrk="0" hangingPunct="0"/>
            <a:r>
              <a:rPr kumimoji="0" lang="en-GB" sz="18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Part 2 – Administrative Practices</a:t>
            </a:r>
            <a:endParaRPr lang="en-GB" b="1" spc="0" dirty="0"/>
          </a:p>
          <a:p>
            <a:pPr defTabSz="457200" eaLnBrk="0" hangingPunct="0"/>
            <a:endParaRPr lang="en-GB" b="1" spc="0" dirty="0"/>
          </a:p>
          <a:p>
            <a:pPr defTabSz="457200" eaLnBrk="0" hangingPunct="0"/>
            <a:endParaRPr kumimoji="0" lang="en-GB" sz="18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7" name="Freeform: Shape 6">
            <a:extLst>
              <a:ext uri="{FF2B5EF4-FFF2-40B4-BE49-F238E27FC236}">
                <a16:creationId xmlns:a16="http://schemas.microsoft.com/office/drawing/2014/main" id="{D15EE47D-95EC-4837-EA51-BE595FA1FFF8}"/>
              </a:ext>
            </a:extLst>
          </p:cNvPr>
          <p:cNvSpPr/>
          <p:nvPr/>
        </p:nvSpPr>
        <p:spPr>
          <a:xfrm>
            <a:off x="628650" y="4686300"/>
            <a:ext cx="5372100" cy="1704975"/>
          </a:xfrm>
          <a:custGeom>
            <a:avLst/>
            <a:gdLst>
              <a:gd name="connsiteX0" fmla="*/ 0 w 5372100"/>
              <a:gd name="connsiteY0" fmla="*/ 0 h 1704975"/>
              <a:gd name="connsiteX1" fmla="*/ 1162050 w 5372100"/>
              <a:gd name="connsiteY1" fmla="*/ 361950 h 1704975"/>
              <a:gd name="connsiteX2" fmla="*/ 4305300 w 5372100"/>
              <a:gd name="connsiteY2" fmla="*/ 1447800 h 1704975"/>
              <a:gd name="connsiteX3" fmla="*/ 5324475 w 5372100"/>
              <a:gd name="connsiteY3" fmla="*/ 1704975 h 1704975"/>
              <a:gd name="connsiteX4" fmla="*/ 5372100 w 5372100"/>
              <a:gd name="connsiteY4" fmla="*/ 1628775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100" h="1704975">
                <a:moveTo>
                  <a:pt x="0" y="0"/>
                </a:moveTo>
                <a:cubicBezTo>
                  <a:pt x="387350" y="120650"/>
                  <a:pt x="777506" y="232634"/>
                  <a:pt x="1162050" y="361950"/>
                </a:cubicBezTo>
                <a:cubicBezTo>
                  <a:pt x="2212739" y="715279"/>
                  <a:pt x="3250347" y="1107415"/>
                  <a:pt x="4305300" y="1447800"/>
                </a:cubicBezTo>
                <a:cubicBezTo>
                  <a:pt x="4638747" y="1555388"/>
                  <a:pt x="4984750" y="1619250"/>
                  <a:pt x="5324475" y="1704975"/>
                </a:cubicBezTo>
                <a:lnTo>
                  <a:pt x="5372100" y="1628775"/>
                </a:ln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F07660C-BDBA-2681-4D6F-2C6D9A050CA2}"/>
              </a:ext>
            </a:extLst>
          </p:cNvPr>
          <p:cNvPicPr>
            <a:picLocks noChangeAspect="1"/>
          </p:cNvPicPr>
          <p:nvPr/>
        </p:nvPicPr>
        <p:blipFill>
          <a:blip r:embed="rId3"/>
          <a:stretch>
            <a:fillRect/>
          </a:stretch>
        </p:blipFill>
        <p:spPr>
          <a:xfrm>
            <a:off x="307927" y="1784210"/>
            <a:ext cx="8261609" cy="2265649"/>
          </a:xfrm>
          <a:prstGeom prst="rect">
            <a:avLst/>
          </a:prstGeom>
        </p:spPr>
      </p:pic>
      <p:cxnSp>
        <p:nvCxnSpPr>
          <p:cNvPr id="11" name="Straight Arrow Connector 10">
            <a:extLst>
              <a:ext uri="{FF2B5EF4-FFF2-40B4-BE49-F238E27FC236}">
                <a16:creationId xmlns:a16="http://schemas.microsoft.com/office/drawing/2014/main" id="{FF906A53-B9DC-EC25-25EF-F69E711A40EB}"/>
              </a:ext>
            </a:extLst>
          </p:cNvPr>
          <p:cNvCxnSpPr>
            <a:cxnSpLocks/>
          </p:cNvCxnSpPr>
          <p:nvPr/>
        </p:nvCxnSpPr>
        <p:spPr>
          <a:xfrm flipH="1">
            <a:off x="5296250" y="1496447"/>
            <a:ext cx="644898" cy="599458"/>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885FAA1-DCF5-082B-5047-0EF8F5B41BCB}"/>
              </a:ext>
            </a:extLst>
          </p:cNvPr>
          <p:cNvSpPr txBox="1"/>
          <p:nvPr/>
        </p:nvSpPr>
        <p:spPr bwMode="auto">
          <a:xfrm>
            <a:off x="6000750" y="1356810"/>
            <a:ext cx="2500685" cy="246221"/>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600" b="0" i="1"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See slide above on FTEs</a:t>
            </a:r>
          </a:p>
        </p:txBody>
      </p:sp>
      <p:sp>
        <p:nvSpPr>
          <p:cNvPr id="16" name="TextBox 15">
            <a:extLst>
              <a:ext uri="{FF2B5EF4-FFF2-40B4-BE49-F238E27FC236}">
                <a16:creationId xmlns:a16="http://schemas.microsoft.com/office/drawing/2014/main" id="{AE87824C-6EDC-7B64-E762-5EF40467191A}"/>
              </a:ext>
            </a:extLst>
          </p:cNvPr>
          <p:cNvSpPr txBox="1"/>
          <p:nvPr/>
        </p:nvSpPr>
        <p:spPr bwMode="auto">
          <a:xfrm>
            <a:off x="1311089" y="4233308"/>
            <a:ext cx="5583260" cy="2431435"/>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b="1" u="none" strike="noStrike" kern="1200" cap="none" spc="0" normalizeH="0" baseline="0" noProof="0" dirty="0">
                <a:ln>
                  <a:noFill/>
                </a:ln>
                <a:effectLst/>
                <a:uLnTx/>
                <a:uFillTx/>
                <a:latin typeface="Verdana"/>
                <a:ea typeface="Verdana" pitchFamily="34" charset="0"/>
                <a:cs typeface="Verdana" pitchFamily="34" charset="0"/>
              </a:rPr>
              <a:t>Overhead costs include: </a:t>
            </a:r>
          </a:p>
          <a:p>
            <a:pPr marR="0" algn="l" defTabSz="457200" rtl="0" eaLnBrk="0" fontAlgn="base" latinLnBrk="0" hangingPunct="0">
              <a:spcBef>
                <a:spcPct val="0"/>
              </a:spcBef>
              <a:buClrTx/>
              <a:buSzTx/>
              <a:tabLst/>
            </a:pPr>
            <a:r>
              <a:rPr kumimoji="0" lang="en-GB" sz="1400" b="1"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 </a:t>
            </a:r>
            <a:r>
              <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Common services (reception, registry, etc.)</a:t>
            </a:r>
          </a:p>
          <a:p>
            <a:pPr marR="0" algn="l" defTabSz="457200" rtl="0" eaLnBrk="0" fontAlgn="base" latinLnBrk="0" hangingPunct="0">
              <a:spcBef>
                <a:spcPct val="0"/>
              </a:spcBef>
              <a:buClrTx/>
              <a:buSzTx/>
              <a:tabLst/>
            </a:pPr>
            <a:r>
              <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 Telephone,</a:t>
            </a:r>
            <a:r>
              <a:rPr lang="en-GB" sz="1400" i="1" spc="0" dirty="0">
                <a:solidFill>
                  <a:schemeClr val="accent1">
                    <a:lumMod val="50000"/>
                  </a:schemeClr>
                </a:solidFill>
              </a:rPr>
              <a:t> Fax, Internet</a:t>
            </a:r>
          </a:p>
          <a:p>
            <a:pPr marR="0" algn="l" defTabSz="457200" rtl="0" eaLnBrk="0" fontAlgn="base" latinLnBrk="0" hangingPunct="0">
              <a:spcBef>
                <a:spcPct val="0"/>
              </a:spcBef>
              <a:buClrTx/>
              <a:buSzTx/>
              <a:tabLst/>
            </a:pPr>
            <a:r>
              <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 Office </a:t>
            </a:r>
            <a:r>
              <a:rPr lang="en-GB" sz="1400" i="1" spc="0" dirty="0">
                <a:solidFill>
                  <a:schemeClr val="accent1">
                    <a:lumMod val="50000"/>
                  </a:schemeClr>
                </a:solidFill>
              </a:rPr>
              <a:t>rent</a:t>
            </a:r>
          </a:p>
          <a:p>
            <a:pPr marR="0" algn="l" defTabSz="457200" rtl="0" eaLnBrk="0" fontAlgn="base" latinLnBrk="0" hangingPunct="0">
              <a:spcBef>
                <a:spcPct val="0"/>
              </a:spcBef>
              <a:buClrTx/>
              <a:buSzTx/>
              <a:tabLst/>
            </a:pPr>
            <a:r>
              <a:rPr lang="en-GB" sz="1400" i="1" spc="0" dirty="0">
                <a:solidFill>
                  <a:schemeClr val="accent1">
                    <a:lumMod val="50000"/>
                  </a:schemeClr>
                </a:solidFill>
              </a:rPr>
              <a:t>- Stationary</a:t>
            </a:r>
          </a:p>
          <a:p>
            <a:pPr marR="0" algn="l" defTabSz="457200" rtl="0" eaLnBrk="0" fontAlgn="base" latinLnBrk="0" hangingPunct="0">
              <a:spcBef>
                <a:spcPct val="0"/>
              </a:spcBef>
              <a:buClrTx/>
              <a:buSzTx/>
              <a:tabLst/>
            </a:pPr>
            <a:r>
              <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 Etc.</a:t>
            </a:r>
          </a:p>
          <a:p>
            <a:pPr marR="0" algn="l" defTabSz="457200" rtl="0" eaLnBrk="0" fontAlgn="base" latinLnBrk="0" hangingPunct="0">
              <a:spcBef>
                <a:spcPct val="0"/>
              </a:spcBef>
              <a:buClrTx/>
              <a:buSzTx/>
              <a:tabLst/>
            </a:pPr>
            <a:r>
              <a:rPr lang="en-GB" sz="1400" b="1" i="1" spc="0" dirty="0">
                <a:solidFill>
                  <a:schemeClr val="accent4"/>
                </a:solidFill>
              </a:rPr>
              <a:t>+ EXTERNAL COSTS (E.g., amount paid to consultants!)</a:t>
            </a:r>
            <a:endParaRPr kumimoji="0" lang="en-GB" sz="1400" b="1" i="1" u="none" strike="noStrike" kern="1200" cap="none" spc="0" normalizeH="0" baseline="0" noProof="0" dirty="0">
              <a:ln>
                <a:noFill/>
              </a:ln>
              <a:solidFill>
                <a:schemeClr val="accent4"/>
              </a:solidFill>
              <a:effectLst/>
              <a:uLnTx/>
              <a:uFillTx/>
              <a:latin typeface="Verdana"/>
              <a:ea typeface="Verdana" pitchFamily="34" charset="0"/>
              <a:cs typeface="Verdana" pitchFamily="34" charset="0"/>
            </a:endParaRPr>
          </a:p>
        </p:txBody>
      </p:sp>
      <p:sp>
        <p:nvSpPr>
          <p:cNvPr id="17" name="Right Brace 16">
            <a:extLst>
              <a:ext uri="{FF2B5EF4-FFF2-40B4-BE49-F238E27FC236}">
                <a16:creationId xmlns:a16="http://schemas.microsoft.com/office/drawing/2014/main" id="{6CC175CB-A233-78E8-2183-093FB9B53B26}"/>
              </a:ext>
            </a:extLst>
          </p:cNvPr>
          <p:cNvSpPr/>
          <p:nvPr/>
        </p:nvSpPr>
        <p:spPr>
          <a:xfrm>
            <a:off x="5633143" y="4231038"/>
            <a:ext cx="185908" cy="1963037"/>
          </a:xfrm>
          <a:prstGeom prst="rightBrac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52EA9E1E-3526-1A68-4AC7-817BD8794B8E}"/>
              </a:ext>
            </a:extLst>
          </p:cNvPr>
          <p:cNvSpPr txBox="1"/>
          <p:nvPr/>
        </p:nvSpPr>
        <p:spPr bwMode="auto">
          <a:xfrm>
            <a:off x="5962130" y="4889392"/>
            <a:ext cx="4939553" cy="64633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lang="en-GB" sz="1400" i="1" spc="0" dirty="0"/>
              <a:t>If necessary, estimate the proportion of those taken up by the management of the 2021-2027 CPR Funds within the organisation/ministry/…</a:t>
            </a:r>
            <a:endParaRPr kumimoji="0" lang="en-GB" sz="1400" b="0" i="1" u="none" strike="noStrike" kern="1200" cap="none" spc="0" normalizeH="0" baseline="0" noProof="0" dirty="0" err="1">
              <a:ln>
                <a:noFill/>
              </a:ln>
              <a:solidFill>
                <a:schemeClr val="tx1"/>
              </a:solidFill>
              <a:effectLst/>
              <a:uLnTx/>
              <a:uFillTx/>
              <a:latin typeface="Verdana"/>
              <a:ea typeface="Verdana" pitchFamily="34" charset="0"/>
              <a:cs typeface="Verdana" pitchFamily="34" charset="0"/>
            </a:endParaRPr>
          </a:p>
        </p:txBody>
      </p:sp>
      <p:cxnSp>
        <p:nvCxnSpPr>
          <p:cNvPr id="19" name="Straight Arrow Connector 18">
            <a:extLst>
              <a:ext uri="{FF2B5EF4-FFF2-40B4-BE49-F238E27FC236}">
                <a16:creationId xmlns:a16="http://schemas.microsoft.com/office/drawing/2014/main" id="{CCA8DD31-7A48-D62D-E736-FB70DDDFCC7F}"/>
              </a:ext>
            </a:extLst>
          </p:cNvPr>
          <p:cNvCxnSpPr>
            <a:cxnSpLocks/>
          </p:cNvCxnSpPr>
          <p:nvPr/>
        </p:nvCxnSpPr>
        <p:spPr>
          <a:xfrm flipV="1">
            <a:off x="5819051" y="2725271"/>
            <a:ext cx="0" cy="1434353"/>
          </a:xfrm>
          <a:prstGeom prst="straightConnector1">
            <a:avLst/>
          </a:prstGeom>
          <a:ln w="57150">
            <a:solidFill>
              <a:schemeClr val="accent4">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E37A598A-2C2A-D20B-129B-72A7DD234624}"/>
              </a:ext>
            </a:extLst>
          </p:cNvPr>
          <p:cNvSpPr/>
          <p:nvPr/>
        </p:nvSpPr>
        <p:spPr>
          <a:xfrm>
            <a:off x="1174376" y="4159624"/>
            <a:ext cx="9906000" cy="2608729"/>
          </a:xfrm>
          <a:prstGeom prst="rect">
            <a:avLst/>
          </a:prstGeom>
          <a:noFill/>
          <a:ln w="2857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Action Button: Go to Beginning 2">
            <a:hlinkClick r:id="rId4" action="ppaction://hlinksldjump" highlightClick="1"/>
            <a:extLst>
              <a:ext uri="{FF2B5EF4-FFF2-40B4-BE49-F238E27FC236}">
                <a16:creationId xmlns:a16="http://schemas.microsoft.com/office/drawing/2014/main" id="{8AA1FBA6-6657-11C9-87CB-8B3C1E6076A8}"/>
              </a:ext>
            </a:extLst>
          </p:cNvPr>
          <p:cNvSpPr/>
          <p:nvPr/>
        </p:nvSpPr>
        <p:spPr>
          <a:xfrm>
            <a:off x="11215991" y="6352162"/>
            <a:ext cx="778213" cy="398834"/>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l-BE" sz="2000" err="1"/>
          </a:p>
        </p:txBody>
      </p:sp>
      <p:sp>
        <p:nvSpPr>
          <p:cNvPr id="5" name="TextBox 4">
            <a:extLst>
              <a:ext uri="{FF2B5EF4-FFF2-40B4-BE49-F238E27FC236}">
                <a16:creationId xmlns:a16="http://schemas.microsoft.com/office/drawing/2014/main" id="{2877BBA4-3E66-7E64-E1CD-D8AC467BB3C6}"/>
              </a:ext>
            </a:extLst>
          </p:cNvPr>
          <p:cNvSpPr txBox="1"/>
          <p:nvPr/>
        </p:nvSpPr>
        <p:spPr bwMode="auto">
          <a:xfrm>
            <a:off x="10437778" y="6397690"/>
            <a:ext cx="778213"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fr-FR" sz="1000" b="0" i="1" u="none" strike="noStrike" kern="1200" cap="none" spc="0" normalizeH="0" baseline="0" noProof="0">
                <a:ln>
                  <a:noFill/>
                </a:ln>
                <a:solidFill>
                  <a:schemeClr val="tx2"/>
                </a:solidFill>
                <a:effectLst/>
                <a:uLnTx/>
                <a:uFillTx/>
                <a:latin typeface="Verdana"/>
                <a:ea typeface="Verdana" pitchFamily="34" charset="0"/>
                <a:cs typeface="Verdana" pitchFamily="34" charset="0"/>
              </a:rPr>
              <a:t>Go to table of content</a:t>
            </a:r>
            <a:endParaRPr kumimoji="0" lang="nl-BE" sz="1000" b="0" i="1" u="none" strike="noStrike" kern="1200" cap="none" spc="0" normalizeH="0" baseline="0" noProof="0" err="1">
              <a:ln>
                <a:noFill/>
              </a:ln>
              <a:solidFill>
                <a:schemeClr val="tx2"/>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632091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767DA1-8B40-0CFA-BF01-E288E55F3493}"/>
              </a:ext>
            </a:extLst>
          </p:cNvPr>
          <p:cNvSpPr/>
          <p:nvPr/>
        </p:nvSpPr>
        <p:spPr>
          <a:xfrm>
            <a:off x="0" y="0"/>
            <a:ext cx="12190413" cy="1066800"/>
          </a:xfrm>
          <a:prstGeom prst="rect">
            <a:avLst/>
          </a:prstGeom>
          <a:solidFill>
            <a:schemeClr val="accent1">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96000" lvl="2" indent="0">
              <a:buNone/>
            </a:pPr>
            <a:r>
              <a:rPr lang="en-GB" sz="2600" b="1" dirty="0">
                <a:latin typeface="Gotham Rounded Light" pitchFamily="50" charset="0"/>
              </a:rPr>
              <a:t>Reporting Eligible Budgets and FTEs per Task Area</a:t>
            </a:r>
          </a:p>
        </p:txBody>
      </p:sp>
      <p:pic>
        <p:nvPicPr>
          <p:cNvPr id="5" name="Picture 4">
            <a:extLst>
              <a:ext uri="{FF2B5EF4-FFF2-40B4-BE49-F238E27FC236}">
                <a16:creationId xmlns:a16="http://schemas.microsoft.com/office/drawing/2014/main" id="{D37646C1-D7CD-07BD-6994-A652139A8D25}"/>
              </a:ext>
            </a:extLst>
          </p:cNvPr>
          <p:cNvPicPr>
            <a:picLocks noChangeAspect="1"/>
          </p:cNvPicPr>
          <p:nvPr/>
        </p:nvPicPr>
        <p:blipFill>
          <a:blip r:embed="rId3"/>
          <a:stretch>
            <a:fillRect/>
          </a:stretch>
        </p:blipFill>
        <p:spPr>
          <a:xfrm>
            <a:off x="312971" y="1783649"/>
            <a:ext cx="5714032" cy="1380891"/>
          </a:xfrm>
          <a:prstGeom prst="rect">
            <a:avLst/>
          </a:prstGeom>
        </p:spPr>
      </p:pic>
      <p:sp>
        <p:nvSpPr>
          <p:cNvPr id="8" name="Right Brace 7">
            <a:extLst>
              <a:ext uri="{FF2B5EF4-FFF2-40B4-BE49-F238E27FC236}">
                <a16:creationId xmlns:a16="http://schemas.microsoft.com/office/drawing/2014/main" id="{4AFC36CF-DC6B-B509-8D6C-73B2A056869B}"/>
              </a:ext>
            </a:extLst>
          </p:cNvPr>
          <p:cNvSpPr/>
          <p:nvPr/>
        </p:nvSpPr>
        <p:spPr>
          <a:xfrm>
            <a:off x="6095206" y="1783649"/>
            <a:ext cx="220810" cy="1281416"/>
          </a:xfrm>
          <a:prstGeom prst="rightBrac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FA260569-1F83-7FF4-6FEC-463F355634DC}"/>
              </a:ext>
            </a:extLst>
          </p:cNvPr>
          <p:cNvSpPr txBox="1"/>
          <p:nvPr/>
        </p:nvSpPr>
        <p:spPr bwMode="auto">
          <a:xfrm>
            <a:off x="6384219" y="2300925"/>
            <a:ext cx="5866895"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lang="en-GB" sz="1400" b="1" i="1" spc="0" dirty="0">
                <a:solidFill>
                  <a:schemeClr val="tx2"/>
                </a:solidFill>
              </a:rPr>
              <a:t>Automatically filled</a:t>
            </a:r>
            <a:endParaRPr kumimoji="0" lang="en-GB" sz="1400" b="1" i="1" u="none" strike="noStrike" kern="1200" cap="none" spc="0" normalizeH="0" baseline="0" noProof="0" dirty="0" err="1">
              <a:ln>
                <a:noFill/>
              </a:ln>
              <a:solidFill>
                <a:schemeClr val="tx2"/>
              </a:solidFill>
              <a:effectLst/>
              <a:uLnTx/>
              <a:uFillTx/>
              <a:latin typeface="Verdana"/>
              <a:ea typeface="Verdana" pitchFamily="34" charset="0"/>
              <a:cs typeface="Verdana" pitchFamily="34" charset="0"/>
            </a:endParaRPr>
          </a:p>
        </p:txBody>
      </p:sp>
      <p:pic>
        <p:nvPicPr>
          <p:cNvPr id="13" name="Picture 12">
            <a:extLst>
              <a:ext uri="{FF2B5EF4-FFF2-40B4-BE49-F238E27FC236}">
                <a16:creationId xmlns:a16="http://schemas.microsoft.com/office/drawing/2014/main" id="{E40E7D60-AF86-457D-D818-2AFC7D8C6106}"/>
              </a:ext>
            </a:extLst>
          </p:cNvPr>
          <p:cNvPicPr>
            <a:picLocks noChangeAspect="1"/>
          </p:cNvPicPr>
          <p:nvPr/>
        </p:nvPicPr>
        <p:blipFill>
          <a:blip r:embed="rId4"/>
          <a:stretch>
            <a:fillRect/>
          </a:stretch>
        </p:blipFill>
        <p:spPr>
          <a:xfrm>
            <a:off x="312971" y="1503884"/>
            <a:ext cx="2552700" cy="361950"/>
          </a:xfrm>
          <a:prstGeom prst="rect">
            <a:avLst/>
          </a:prstGeom>
        </p:spPr>
      </p:pic>
      <p:pic>
        <p:nvPicPr>
          <p:cNvPr id="15" name="Picture 14">
            <a:extLst>
              <a:ext uri="{FF2B5EF4-FFF2-40B4-BE49-F238E27FC236}">
                <a16:creationId xmlns:a16="http://schemas.microsoft.com/office/drawing/2014/main" id="{68FBE477-18EC-3BDE-2EFA-FB3E54B9EF7D}"/>
              </a:ext>
            </a:extLst>
          </p:cNvPr>
          <p:cNvPicPr>
            <a:picLocks noChangeAspect="1"/>
          </p:cNvPicPr>
          <p:nvPr/>
        </p:nvPicPr>
        <p:blipFill>
          <a:blip r:embed="rId5"/>
          <a:stretch>
            <a:fillRect/>
          </a:stretch>
        </p:blipFill>
        <p:spPr>
          <a:xfrm>
            <a:off x="2119386" y="3429794"/>
            <a:ext cx="8172450" cy="2819400"/>
          </a:xfrm>
          <a:prstGeom prst="rect">
            <a:avLst/>
          </a:prstGeom>
        </p:spPr>
      </p:pic>
      <p:sp>
        <p:nvSpPr>
          <p:cNvPr id="20" name="Right Brace 19">
            <a:extLst>
              <a:ext uri="{FF2B5EF4-FFF2-40B4-BE49-F238E27FC236}">
                <a16:creationId xmlns:a16="http://schemas.microsoft.com/office/drawing/2014/main" id="{BCC0E84D-9429-E641-2F4D-D4F7E1257810}"/>
              </a:ext>
            </a:extLst>
          </p:cNvPr>
          <p:cNvSpPr/>
          <p:nvPr/>
        </p:nvSpPr>
        <p:spPr>
          <a:xfrm flipH="1">
            <a:off x="2683996" y="4484937"/>
            <a:ext cx="123565" cy="412377"/>
          </a:xfrm>
          <a:prstGeom prst="rightBrace">
            <a:avLst/>
          </a:prstGeom>
          <a:ln w="381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1" name="TextBox 20">
            <a:extLst>
              <a:ext uri="{FF2B5EF4-FFF2-40B4-BE49-F238E27FC236}">
                <a16:creationId xmlns:a16="http://schemas.microsoft.com/office/drawing/2014/main" id="{B15A48A8-CA68-2C1E-E3DC-6D3113BCF880}"/>
              </a:ext>
            </a:extLst>
          </p:cNvPr>
          <p:cNvSpPr txBox="1"/>
          <p:nvPr/>
        </p:nvSpPr>
        <p:spPr bwMode="auto">
          <a:xfrm>
            <a:off x="147930" y="3552839"/>
            <a:ext cx="1909674" cy="129266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kumimoji="0" lang="en-GB" sz="1400" b="1" i="1"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Managing and Audit Authorities. </a:t>
            </a:r>
            <a:r>
              <a:rPr lang="en-GB" sz="1400" i="1" spc="0" dirty="0">
                <a:solidFill>
                  <a:schemeClr val="tx2"/>
                </a:solidFill>
              </a:rPr>
              <a:t>The lines appear when they fill the names in the background section</a:t>
            </a:r>
            <a:endParaRPr kumimoji="0" lang="en-GB" sz="1400" i="1" u="none" strike="noStrike" kern="1200" cap="none" spc="0" normalizeH="0" baseline="0" noProof="0" dirty="0" err="1">
              <a:ln>
                <a:noFill/>
              </a:ln>
              <a:solidFill>
                <a:schemeClr val="tx2"/>
              </a:solidFill>
              <a:effectLst/>
              <a:uLnTx/>
              <a:uFillTx/>
              <a:latin typeface="Verdana"/>
              <a:ea typeface="Verdana" pitchFamily="34" charset="0"/>
              <a:cs typeface="Verdana" pitchFamily="34" charset="0"/>
            </a:endParaRPr>
          </a:p>
        </p:txBody>
      </p:sp>
      <p:cxnSp>
        <p:nvCxnSpPr>
          <p:cNvPr id="22" name="Straight Arrow Connector 21">
            <a:extLst>
              <a:ext uri="{FF2B5EF4-FFF2-40B4-BE49-F238E27FC236}">
                <a16:creationId xmlns:a16="http://schemas.microsoft.com/office/drawing/2014/main" id="{C775518F-C519-A83E-9845-E2FB206D5234}"/>
              </a:ext>
            </a:extLst>
          </p:cNvPr>
          <p:cNvCxnSpPr>
            <a:cxnSpLocks/>
          </p:cNvCxnSpPr>
          <p:nvPr/>
        </p:nvCxnSpPr>
        <p:spPr>
          <a:xfrm>
            <a:off x="2035791" y="6376491"/>
            <a:ext cx="648204" cy="0"/>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7E89945D-1B04-84A2-1E32-F25E15C03580}"/>
              </a:ext>
            </a:extLst>
          </p:cNvPr>
          <p:cNvSpPr txBox="1"/>
          <p:nvPr/>
        </p:nvSpPr>
        <p:spPr bwMode="auto">
          <a:xfrm>
            <a:off x="178821" y="5644764"/>
            <a:ext cx="1909674" cy="107721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kumimoji="0" lang="en-GB" sz="1400" b="1" i="1"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Intermediate Bodies. </a:t>
            </a:r>
            <a:r>
              <a:rPr lang="en-GB" sz="1400" i="1" spc="0" dirty="0">
                <a:solidFill>
                  <a:schemeClr val="tx2"/>
                </a:solidFill>
              </a:rPr>
              <a:t>The lines appear when they fill the names in the background section</a:t>
            </a:r>
            <a:endParaRPr kumimoji="0" lang="en-GB" sz="1400" i="1" u="none" strike="noStrike" kern="1200" cap="none" spc="0" normalizeH="0" baseline="0" noProof="0" dirty="0" err="1">
              <a:ln>
                <a:noFill/>
              </a:ln>
              <a:solidFill>
                <a:schemeClr val="tx2"/>
              </a:solidFill>
              <a:effectLst/>
              <a:uLnTx/>
              <a:uFillTx/>
              <a:latin typeface="Verdana"/>
              <a:ea typeface="Verdana" pitchFamily="34" charset="0"/>
              <a:cs typeface="Verdana" pitchFamily="34" charset="0"/>
            </a:endParaRPr>
          </a:p>
        </p:txBody>
      </p:sp>
      <p:sp>
        <p:nvSpPr>
          <p:cNvPr id="27" name="Right Brace 26">
            <a:extLst>
              <a:ext uri="{FF2B5EF4-FFF2-40B4-BE49-F238E27FC236}">
                <a16:creationId xmlns:a16="http://schemas.microsoft.com/office/drawing/2014/main" id="{7B97D0F5-EF0F-6C01-CA9D-A9D355A924D3}"/>
              </a:ext>
            </a:extLst>
          </p:cNvPr>
          <p:cNvSpPr/>
          <p:nvPr/>
        </p:nvSpPr>
        <p:spPr>
          <a:xfrm flipH="1">
            <a:off x="2683995" y="6010805"/>
            <a:ext cx="97308" cy="712724"/>
          </a:xfrm>
          <a:prstGeom prst="rightBrace">
            <a:avLst/>
          </a:prstGeom>
          <a:ln w="38100">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cxnSp>
        <p:nvCxnSpPr>
          <p:cNvPr id="28" name="Straight Arrow Connector 27">
            <a:extLst>
              <a:ext uri="{FF2B5EF4-FFF2-40B4-BE49-F238E27FC236}">
                <a16:creationId xmlns:a16="http://schemas.microsoft.com/office/drawing/2014/main" id="{4C992ED1-7E59-711B-5B5F-453093F0838D}"/>
              </a:ext>
            </a:extLst>
          </p:cNvPr>
          <p:cNvCxnSpPr>
            <a:cxnSpLocks/>
          </p:cNvCxnSpPr>
          <p:nvPr/>
        </p:nvCxnSpPr>
        <p:spPr>
          <a:xfrm>
            <a:off x="1973038" y="4700091"/>
            <a:ext cx="648204" cy="0"/>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ED6DC52D-C1F9-5F79-D604-8A4E03D2D35E}"/>
              </a:ext>
            </a:extLst>
          </p:cNvPr>
          <p:cNvSpPr/>
          <p:nvPr/>
        </p:nvSpPr>
        <p:spPr>
          <a:xfrm>
            <a:off x="7942729" y="5186159"/>
            <a:ext cx="2241177" cy="246453"/>
          </a:xfrm>
          <a:prstGeom prst="rect">
            <a:avLst/>
          </a:prstGeom>
          <a:noFill/>
          <a:ln w="28575">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0" name="Straight Arrow Connector 29">
            <a:extLst>
              <a:ext uri="{FF2B5EF4-FFF2-40B4-BE49-F238E27FC236}">
                <a16:creationId xmlns:a16="http://schemas.microsoft.com/office/drawing/2014/main" id="{69181112-A01B-7C8A-C0B3-C832A7CE8436}"/>
              </a:ext>
            </a:extLst>
          </p:cNvPr>
          <p:cNvCxnSpPr>
            <a:cxnSpLocks/>
          </p:cNvCxnSpPr>
          <p:nvPr/>
        </p:nvCxnSpPr>
        <p:spPr>
          <a:xfrm flipH="1">
            <a:off x="9390707" y="3358159"/>
            <a:ext cx="564776" cy="1883662"/>
          </a:xfrm>
          <a:prstGeom prst="straightConnector1">
            <a:avLst/>
          </a:prstGeom>
          <a:ln w="57150">
            <a:solidFill>
              <a:schemeClr val="accent4">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640B6CC6-9FC5-D1C9-1540-8794A616671B}"/>
              </a:ext>
            </a:extLst>
          </p:cNvPr>
          <p:cNvSpPr txBox="1"/>
          <p:nvPr/>
        </p:nvSpPr>
        <p:spPr bwMode="auto">
          <a:xfrm>
            <a:off x="6457259" y="2663412"/>
            <a:ext cx="5866895" cy="101566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lang="en-GB" sz="1400" b="1" i="1" spc="0" dirty="0">
                <a:solidFill>
                  <a:schemeClr val="accent4"/>
                </a:solidFill>
              </a:rPr>
              <a:t>Drop-down list: please select if information about Intermediate Bodies is entered for all IBs at once, or individually. </a:t>
            </a:r>
            <a:r>
              <a:rPr lang="en-GB" sz="1400" i="1" spc="0" dirty="0">
                <a:solidFill>
                  <a:schemeClr val="accent4"/>
                </a:solidFill>
              </a:rPr>
              <a:t>The right lines to be filled will appear accordingly</a:t>
            </a:r>
          </a:p>
          <a:p>
            <a:pPr marR="0" defTabSz="457200" rtl="0" eaLnBrk="0" fontAlgn="base" latinLnBrk="0" hangingPunct="0">
              <a:spcBef>
                <a:spcPct val="0"/>
              </a:spcBef>
              <a:buClrTx/>
              <a:buSzTx/>
              <a:buNone/>
              <a:tabLst/>
            </a:pPr>
            <a:r>
              <a:rPr kumimoji="0" lang="en-GB" sz="1400" b="1" i="1" u="none" strike="noStrike" kern="1200" cap="none" spc="0" normalizeH="0" baseline="0" noProof="0" dirty="0">
                <a:ln>
                  <a:noFill/>
                </a:ln>
                <a:solidFill>
                  <a:schemeClr val="accent4"/>
                </a:solidFill>
                <a:effectLst/>
                <a:uLnTx/>
                <a:uFillTx/>
                <a:latin typeface="Verdana"/>
                <a:ea typeface="Verdana" pitchFamily="34" charset="0"/>
                <a:cs typeface="Verdana" pitchFamily="34" charset="0"/>
              </a:rPr>
              <a:t>.</a:t>
            </a:r>
          </a:p>
        </p:txBody>
      </p:sp>
      <p:sp>
        <p:nvSpPr>
          <p:cNvPr id="2" name="Action Button: Go to Beginning 1">
            <a:hlinkClick r:id="rId6" action="ppaction://hlinksldjump" highlightClick="1"/>
            <a:extLst>
              <a:ext uri="{FF2B5EF4-FFF2-40B4-BE49-F238E27FC236}">
                <a16:creationId xmlns:a16="http://schemas.microsoft.com/office/drawing/2014/main" id="{FDD49FB1-A942-A19F-063D-A978AAE55CBE}"/>
              </a:ext>
            </a:extLst>
          </p:cNvPr>
          <p:cNvSpPr/>
          <p:nvPr/>
        </p:nvSpPr>
        <p:spPr>
          <a:xfrm>
            <a:off x="11215991" y="6352162"/>
            <a:ext cx="778213" cy="398834"/>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l-BE" sz="2000" err="1"/>
          </a:p>
        </p:txBody>
      </p:sp>
      <p:sp>
        <p:nvSpPr>
          <p:cNvPr id="3" name="TextBox 2">
            <a:extLst>
              <a:ext uri="{FF2B5EF4-FFF2-40B4-BE49-F238E27FC236}">
                <a16:creationId xmlns:a16="http://schemas.microsoft.com/office/drawing/2014/main" id="{BC3E3716-35E7-5385-EDFD-EAA06DF11FA5}"/>
              </a:ext>
            </a:extLst>
          </p:cNvPr>
          <p:cNvSpPr txBox="1"/>
          <p:nvPr/>
        </p:nvSpPr>
        <p:spPr bwMode="auto">
          <a:xfrm>
            <a:off x="10437778" y="6397690"/>
            <a:ext cx="778213"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fr-FR" sz="1000" b="0" i="1" u="none" strike="noStrike" kern="1200" cap="none" spc="0" normalizeH="0" baseline="0" noProof="0">
                <a:ln>
                  <a:noFill/>
                </a:ln>
                <a:solidFill>
                  <a:schemeClr val="tx2"/>
                </a:solidFill>
                <a:effectLst/>
                <a:uLnTx/>
                <a:uFillTx/>
                <a:latin typeface="Verdana"/>
                <a:ea typeface="Verdana" pitchFamily="34" charset="0"/>
                <a:cs typeface="Verdana" pitchFamily="34" charset="0"/>
              </a:rPr>
              <a:t>Go to table of content</a:t>
            </a:r>
            <a:endParaRPr kumimoji="0" lang="nl-BE" sz="1000" b="0" i="1" u="none" strike="noStrike" kern="1200" cap="none" spc="0" normalizeH="0" baseline="0" noProof="0" err="1">
              <a:ln>
                <a:noFill/>
              </a:ln>
              <a:solidFill>
                <a:schemeClr val="tx2"/>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2517895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767DA1-8B40-0CFA-BF01-E288E55F3493}"/>
              </a:ext>
            </a:extLst>
          </p:cNvPr>
          <p:cNvSpPr/>
          <p:nvPr/>
        </p:nvSpPr>
        <p:spPr>
          <a:xfrm>
            <a:off x="0" y="0"/>
            <a:ext cx="12190413" cy="1066800"/>
          </a:xfrm>
          <a:prstGeom prst="rect">
            <a:avLst/>
          </a:prstGeom>
          <a:solidFill>
            <a:schemeClr val="accent1">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96000" lvl="2" indent="0">
              <a:buNone/>
            </a:pPr>
            <a:r>
              <a:rPr lang="en-GB" sz="2600" b="1" dirty="0">
                <a:latin typeface="Gotham Rounded Light" pitchFamily="50" charset="0"/>
              </a:rPr>
              <a:t>Reporting Eligible Budgets and FTEs per Task Area</a:t>
            </a:r>
          </a:p>
        </p:txBody>
      </p:sp>
      <p:pic>
        <p:nvPicPr>
          <p:cNvPr id="5" name="Picture 4">
            <a:extLst>
              <a:ext uri="{FF2B5EF4-FFF2-40B4-BE49-F238E27FC236}">
                <a16:creationId xmlns:a16="http://schemas.microsoft.com/office/drawing/2014/main" id="{D37646C1-D7CD-07BD-6994-A652139A8D25}"/>
              </a:ext>
            </a:extLst>
          </p:cNvPr>
          <p:cNvPicPr>
            <a:picLocks noChangeAspect="1"/>
          </p:cNvPicPr>
          <p:nvPr/>
        </p:nvPicPr>
        <p:blipFill>
          <a:blip r:embed="rId3"/>
          <a:stretch>
            <a:fillRect/>
          </a:stretch>
        </p:blipFill>
        <p:spPr>
          <a:xfrm>
            <a:off x="312971" y="1783649"/>
            <a:ext cx="5714032" cy="1380891"/>
          </a:xfrm>
          <a:prstGeom prst="rect">
            <a:avLst/>
          </a:prstGeom>
        </p:spPr>
      </p:pic>
      <p:pic>
        <p:nvPicPr>
          <p:cNvPr id="13" name="Picture 12">
            <a:extLst>
              <a:ext uri="{FF2B5EF4-FFF2-40B4-BE49-F238E27FC236}">
                <a16:creationId xmlns:a16="http://schemas.microsoft.com/office/drawing/2014/main" id="{E40E7D60-AF86-457D-D818-2AFC7D8C6106}"/>
              </a:ext>
            </a:extLst>
          </p:cNvPr>
          <p:cNvPicPr>
            <a:picLocks noChangeAspect="1"/>
          </p:cNvPicPr>
          <p:nvPr/>
        </p:nvPicPr>
        <p:blipFill>
          <a:blip r:embed="rId4"/>
          <a:stretch>
            <a:fillRect/>
          </a:stretch>
        </p:blipFill>
        <p:spPr>
          <a:xfrm>
            <a:off x="312971" y="1503884"/>
            <a:ext cx="2552700" cy="361950"/>
          </a:xfrm>
          <a:prstGeom prst="rect">
            <a:avLst/>
          </a:prstGeom>
        </p:spPr>
      </p:pic>
      <p:pic>
        <p:nvPicPr>
          <p:cNvPr id="6" name="Picture 5">
            <a:extLst>
              <a:ext uri="{FF2B5EF4-FFF2-40B4-BE49-F238E27FC236}">
                <a16:creationId xmlns:a16="http://schemas.microsoft.com/office/drawing/2014/main" id="{AF4687D3-954E-1C6B-61BB-15C14009699F}"/>
              </a:ext>
            </a:extLst>
          </p:cNvPr>
          <p:cNvPicPr>
            <a:picLocks noChangeAspect="1"/>
          </p:cNvPicPr>
          <p:nvPr/>
        </p:nvPicPr>
        <p:blipFill>
          <a:blip r:embed="rId5"/>
          <a:stretch>
            <a:fillRect/>
          </a:stretch>
        </p:blipFill>
        <p:spPr>
          <a:xfrm>
            <a:off x="369724" y="3255563"/>
            <a:ext cx="2720508" cy="1486766"/>
          </a:xfrm>
          <a:prstGeom prst="rect">
            <a:avLst/>
          </a:prstGeom>
        </p:spPr>
      </p:pic>
      <p:pic>
        <p:nvPicPr>
          <p:cNvPr id="10" name="Picture 9">
            <a:extLst>
              <a:ext uri="{FF2B5EF4-FFF2-40B4-BE49-F238E27FC236}">
                <a16:creationId xmlns:a16="http://schemas.microsoft.com/office/drawing/2014/main" id="{6ED3F3EC-5005-5DF6-1841-A1BB4E307CA1}"/>
              </a:ext>
            </a:extLst>
          </p:cNvPr>
          <p:cNvPicPr>
            <a:picLocks noChangeAspect="1"/>
          </p:cNvPicPr>
          <p:nvPr/>
        </p:nvPicPr>
        <p:blipFill>
          <a:blip r:embed="rId6"/>
          <a:stretch>
            <a:fillRect/>
          </a:stretch>
        </p:blipFill>
        <p:spPr>
          <a:xfrm>
            <a:off x="1954066" y="5240443"/>
            <a:ext cx="2815397" cy="1115535"/>
          </a:xfrm>
          <a:prstGeom prst="rect">
            <a:avLst/>
          </a:prstGeom>
          <a:ln w="38100">
            <a:solidFill>
              <a:schemeClr val="accent4">
                <a:lumMod val="75000"/>
              </a:schemeClr>
            </a:solidFill>
          </a:ln>
        </p:spPr>
      </p:pic>
      <p:sp>
        <p:nvSpPr>
          <p:cNvPr id="11" name="Rectangle 10">
            <a:extLst>
              <a:ext uri="{FF2B5EF4-FFF2-40B4-BE49-F238E27FC236}">
                <a16:creationId xmlns:a16="http://schemas.microsoft.com/office/drawing/2014/main" id="{A8D79614-684D-3EEC-97AB-0E1F3EF67DE5}"/>
              </a:ext>
            </a:extLst>
          </p:cNvPr>
          <p:cNvSpPr/>
          <p:nvPr/>
        </p:nvSpPr>
        <p:spPr>
          <a:xfrm>
            <a:off x="2662518" y="4598895"/>
            <a:ext cx="502024" cy="179294"/>
          </a:xfrm>
          <a:prstGeom prst="rect">
            <a:avLst/>
          </a:prstGeom>
          <a:no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84C083A4-C179-F497-0383-CF053191F29B}"/>
              </a:ext>
            </a:extLst>
          </p:cNvPr>
          <p:cNvCxnSpPr>
            <a:cxnSpLocks/>
          </p:cNvCxnSpPr>
          <p:nvPr/>
        </p:nvCxnSpPr>
        <p:spPr>
          <a:xfrm>
            <a:off x="2877672" y="4778189"/>
            <a:ext cx="0" cy="328881"/>
          </a:xfrm>
          <a:prstGeom prst="straightConnector1">
            <a:avLst/>
          </a:prstGeom>
          <a:ln w="57150">
            <a:solidFill>
              <a:schemeClr val="accent4">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059A3A7-8711-A07E-4147-A9B86EFAB48C}"/>
              </a:ext>
            </a:extLst>
          </p:cNvPr>
          <p:cNvSpPr txBox="1"/>
          <p:nvPr/>
        </p:nvSpPr>
        <p:spPr bwMode="auto">
          <a:xfrm>
            <a:off x="659579" y="5660739"/>
            <a:ext cx="929742" cy="276999"/>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800" b="1" i="1" u="none" strike="noStrike" kern="1200" cap="none" spc="0" normalizeH="0" baseline="0" noProof="0" dirty="0">
                <a:ln>
                  <a:noFill/>
                </a:ln>
                <a:solidFill>
                  <a:schemeClr val="accent4"/>
                </a:solidFill>
                <a:effectLst/>
                <a:uLnTx/>
                <a:uFillTx/>
                <a:latin typeface="Verdana"/>
                <a:ea typeface="Verdana" pitchFamily="34" charset="0"/>
                <a:cs typeface="Verdana" pitchFamily="34" charset="0"/>
              </a:rPr>
              <a:t>TOTAL:</a:t>
            </a:r>
          </a:p>
        </p:txBody>
      </p:sp>
      <p:sp>
        <p:nvSpPr>
          <p:cNvPr id="18" name="TextBox 17">
            <a:extLst>
              <a:ext uri="{FF2B5EF4-FFF2-40B4-BE49-F238E27FC236}">
                <a16:creationId xmlns:a16="http://schemas.microsoft.com/office/drawing/2014/main" id="{1FCE1C43-44A0-7EB5-4AA6-112A5B18DB65}"/>
              </a:ext>
            </a:extLst>
          </p:cNvPr>
          <p:cNvSpPr txBox="1"/>
          <p:nvPr/>
        </p:nvSpPr>
        <p:spPr bwMode="auto">
          <a:xfrm>
            <a:off x="913213" y="6541233"/>
            <a:ext cx="3398054"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800" b="1" i="1" u="none" strike="noStrike" kern="1200" cap="none" spc="0" normalizeH="0" baseline="0" noProof="0" dirty="0">
                <a:ln>
                  <a:noFill/>
                </a:ln>
                <a:solidFill>
                  <a:schemeClr val="accent4"/>
                </a:solidFill>
                <a:effectLst/>
                <a:uLnTx/>
                <a:uFillTx/>
                <a:latin typeface="Verdana"/>
                <a:ea typeface="Verdana" pitchFamily="34" charset="0"/>
                <a:cs typeface="Verdana" pitchFamily="34" charset="0"/>
              </a:rPr>
              <a:t>Eligible Budget        </a:t>
            </a:r>
            <a:r>
              <a:rPr kumimoji="0" lang="en-GB" sz="1800" i="1" u="none" strike="noStrike" kern="1200" cap="none" spc="0" normalizeH="0" baseline="0" noProof="0" dirty="0">
                <a:ln>
                  <a:noFill/>
                </a:ln>
                <a:solidFill>
                  <a:schemeClr val="accent4"/>
                </a:solidFill>
                <a:effectLst/>
                <a:uLnTx/>
                <a:uFillTx/>
                <a:latin typeface="Verdana"/>
                <a:ea typeface="Verdana" pitchFamily="34" charset="0"/>
                <a:cs typeface="Verdana" pitchFamily="34" charset="0"/>
              </a:rPr>
              <a:t>and</a:t>
            </a:r>
          </a:p>
        </p:txBody>
      </p:sp>
      <p:sp>
        <p:nvSpPr>
          <p:cNvPr id="19" name="TextBox 18">
            <a:extLst>
              <a:ext uri="{FF2B5EF4-FFF2-40B4-BE49-F238E27FC236}">
                <a16:creationId xmlns:a16="http://schemas.microsoft.com/office/drawing/2014/main" id="{D8722913-AD59-C165-151B-D0F19E31A785}"/>
              </a:ext>
            </a:extLst>
          </p:cNvPr>
          <p:cNvSpPr txBox="1"/>
          <p:nvPr/>
        </p:nvSpPr>
        <p:spPr bwMode="auto">
          <a:xfrm>
            <a:off x="4311267" y="6541232"/>
            <a:ext cx="3801792"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800" b="1" i="1" u="none" strike="noStrike" kern="1200" cap="none" spc="0" normalizeH="0" baseline="0" noProof="0" dirty="0">
                <a:ln>
                  <a:noFill/>
                </a:ln>
                <a:solidFill>
                  <a:schemeClr val="accent4"/>
                </a:solidFill>
                <a:effectLst/>
                <a:uLnTx/>
                <a:uFillTx/>
                <a:latin typeface="Verdana"/>
                <a:ea typeface="Verdana" pitchFamily="34" charset="0"/>
                <a:cs typeface="Verdana" pitchFamily="34" charset="0"/>
              </a:rPr>
              <a:t>FTEs </a:t>
            </a:r>
            <a:r>
              <a:rPr kumimoji="0" lang="en-GB" sz="1800" i="1" u="none" strike="noStrike" kern="1200" cap="none" spc="0" normalizeH="0" baseline="0" noProof="0" dirty="0">
                <a:ln>
                  <a:noFill/>
                </a:ln>
                <a:solidFill>
                  <a:schemeClr val="accent4"/>
                </a:solidFill>
                <a:effectLst/>
                <a:uLnTx/>
                <a:uFillTx/>
                <a:latin typeface="Verdana"/>
                <a:ea typeface="Verdana" pitchFamily="34" charset="0"/>
                <a:cs typeface="Verdana" pitchFamily="34" charset="0"/>
              </a:rPr>
              <a:t> for this task area</a:t>
            </a:r>
            <a:endParaRPr kumimoji="0" lang="en-GB" sz="1800" b="1" i="1" u="none" strike="noStrike" kern="1200" cap="none" spc="0" normalizeH="0" baseline="0" noProof="0" dirty="0">
              <a:ln>
                <a:noFill/>
              </a:ln>
              <a:solidFill>
                <a:schemeClr val="accent4"/>
              </a:solidFill>
              <a:effectLst/>
              <a:uLnTx/>
              <a:uFillTx/>
              <a:latin typeface="Verdana"/>
              <a:ea typeface="Verdana" pitchFamily="34" charset="0"/>
              <a:cs typeface="Verdana" pitchFamily="34" charset="0"/>
            </a:endParaRPr>
          </a:p>
        </p:txBody>
      </p:sp>
      <p:sp>
        <p:nvSpPr>
          <p:cNvPr id="23" name="TextBox 22">
            <a:extLst>
              <a:ext uri="{FF2B5EF4-FFF2-40B4-BE49-F238E27FC236}">
                <a16:creationId xmlns:a16="http://schemas.microsoft.com/office/drawing/2014/main" id="{5558C224-E7E0-7D0C-A0BA-A33C6EAF6E0B}"/>
              </a:ext>
            </a:extLst>
          </p:cNvPr>
          <p:cNvSpPr txBox="1"/>
          <p:nvPr/>
        </p:nvSpPr>
        <p:spPr bwMode="auto">
          <a:xfrm>
            <a:off x="5271487" y="3490719"/>
            <a:ext cx="6471622" cy="2492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just" defTabSz="457200" rtl="0" eaLnBrk="0" fontAlgn="base" latinLnBrk="0" hangingPunct="0">
              <a:spcBef>
                <a:spcPct val="0"/>
              </a:spcBef>
              <a:buClrTx/>
              <a:buSzTx/>
              <a:tabLst/>
            </a:pPr>
            <a:r>
              <a:rPr kumimoji="0" lang="en-GB"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Once all relevant bodies/organisations fill-in the table and indicate the eligible budget and FTEs used for each subtask, their total should be equal to the eligible budget and FTEs indicated in the background sheet for this task area. The cells will appear </a:t>
            </a:r>
            <a:r>
              <a:rPr kumimoji="0" lang="en-GB" sz="1800" b="1" i="0" u="none" strike="noStrike" kern="1200" cap="none" spc="0" normalizeH="0" baseline="0" noProof="0" dirty="0">
                <a:ln>
                  <a:noFill/>
                </a:ln>
                <a:solidFill>
                  <a:schemeClr val="accent5"/>
                </a:solidFill>
                <a:effectLst/>
                <a:uLnTx/>
                <a:uFillTx/>
                <a:latin typeface="Verdana"/>
                <a:ea typeface="Verdana" pitchFamily="34" charset="0"/>
                <a:cs typeface="Verdana" pitchFamily="34" charset="0"/>
              </a:rPr>
              <a:t>red</a:t>
            </a:r>
            <a:r>
              <a:rPr kumimoji="0" lang="en-GB"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if this is not the case, and </a:t>
            </a:r>
            <a:r>
              <a:rPr kumimoji="0" lang="en-GB" sz="1800" b="1" i="0" u="none" strike="noStrike" kern="1200" cap="none" spc="0" normalizeH="0" baseline="0" noProof="0" dirty="0">
                <a:ln>
                  <a:noFill/>
                </a:ln>
                <a:solidFill>
                  <a:schemeClr val="accent2"/>
                </a:solidFill>
                <a:effectLst/>
                <a:uLnTx/>
                <a:uFillTx/>
                <a:latin typeface="Verdana"/>
                <a:ea typeface="Verdana" pitchFamily="34" charset="0"/>
                <a:cs typeface="Verdana" pitchFamily="34" charset="0"/>
              </a:rPr>
              <a:t>green </a:t>
            </a:r>
            <a:r>
              <a:rPr kumimoji="0" lang="en-GB"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when it matches. The table at the top of the sheet is a </a:t>
            </a:r>
            <a:r>
              <a:rPr kumimoji="0" lang="en-GB" sz="1800" b="1" i="0" u="none" strike="noStrike" kern="1200" cap="none" spc="0" normalizeH="0" baseline="0" noProof="0" dirty="0">
                <a:ln>
                  <a:noFill/>
                </a:ln>
                <a:solidFill>
                  <a:schemeClr val="accent2">
                    <a:lumMod val="60000"/>
                    <a:lumOff val="40000"/>
                  </a:schemeClr>
                </a:solidFill>
                <a:effectLst/>
                <a:uLnTx/>
                <a:uFillTx/>
                <a:latin typeface="Verdana"/>
                <a:ea typeface="Verdana" pitchFamily="34" charset="0"/>
                <a:cs typeface="Verdana" pitchFamily="34" charset="0"/>
              </a:rPr>
              <a:t>reminder</a:t>
            </a:r>
            <a:r>
              <a:rPr kumimoji="0" lang="en-GB" sz="18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 of the numbers to be reached, i.e. the eligible budget and FTEs to ‘allocate’ among the different subtasks</a:t>
            </a:r>
          </a:p>
        </p:txBody>
      </p:sp>
      <p:sp>
        <p:nvSpPr>
          <p:cNvPr id="25" name="Right Brace 24">
            <a:extLst>
              <a:ext uri="{FF2B5EF4-FFF2-40B4-BE49-F238E27FC236}">
                <a16:creationId xmlns:a16="http://schemas.microsoft.com/office/drawing/2014/main" id="{859ECCDA-F001-BFA2-2F87-A004718E693B}"/>
              </a:ext>
            </a:extLst>
          </p:cNvPr>
          <p:cNvSpPr/>
          <p:nvPr/>
        </p:nvSpPr>
        <p:spPr>
          <a:xfrm>
            <a:off x="6095206" y="1783649"/>
            <a:ext cx="220810" cy="1281416"/>
          </a:xfrm>
          <a:prstGeom prst="rightBrace">
            <a:avLst/>
          </a:prstGeom>
          <a:ln w="952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chemeClr val="accent2">
                  <a:lumMod val="60000"/>
                  <a:lumOff val="40000"/>
                </a:schemeClr>
              </a:solidFill>
            </a:endParaRPr>
          </a:p>
        </p:txBody>
      </p:sp>
      <p:sp>
        <p:nvSpPr>
          <p:cNvPr id="31" name="TextBox 30">
            <a:extLst>
              <a:ext uri="{FF2B5EF4-FFF2-40B4-BE49-F238E27FC236}">
                <a16:creationId xmlns:a16="http://schemas.microsoft.com/office/drawing/2014/main" id="{CE2D9A2C-14D7-2393-E852-F96DB796D07C}"/>
              </a:ext>
            </a:extLst>
          </p:cNvPr>
          <p:cNvSpPr txBox="1"/>
          <p:nvPr/>
        </p:nvSpPr>
        <p:spPr bwMode="auto">
          <a:xfrm>
            <a:off x="6384219" y="2300925"/>
            <a:ext cx="5866895"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defTabSz="457200" rtl="0" eaLnBrk="0" fontAlgn="base" latinLnBrk="0" hangingPunct="0">
              <a:spcBef>
                <a:spcPct val="0"/>
              </a:spcBef>
              <a:buClrTx/>
              <a:buSzTx/>
              <a:tabLst/>
            </a:pPr>
            <a:r>
              <a:rPr kumimoji="0" lang="en-GB" sz="1400" b="1" i="1"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 </a:t>
            </a:r>
            <a:r>
              <a:rPr kumimoji="0" lang="en-GB" sz="1400" b="1" i="1" u="none" strike="noStrike" kern="1200" cap="none" spc="0" normalizeH="0" baseline="0" noProof="0" dirty="0">
                <a:ln>
                  <a:noFill/>
                </a:ln>
                <a:solidFill>
                  <a:schemeClr val="accent2">
                    <a:lumMod val="60000"/>
                    <a:lumOff val="40000"/>
                  </a:schemeClr>
                </a:solidFill>
                <a:effectLst/>
                <a:uLnTx/>
                <a:uFillTx/>
                <a:latin typeface="Verdana"/>
                <a:ea typeface="Verdana" pitchFamily="34" charset="0"/>
                <a:cs typeface="Verdana" pitchFamily="34" charset="0"/>
              </a:rPr>
              <a:t>REMINDER: these are the numbers to be reached</a:t>
            </a:r>
          </a:p>
        </p:txBody>
      </p:sp>
      <p:cxnSp>
        <p:nvCxnSpPr>
          <p:cNvPr id="32" name="Straight Arrow Connector 31">
            <a:extLst>
              <a:ext uri="{FF2B5EF4-FFF2-40B4-BE49-F238E27FC236}">
                <a16:creationId xmlns:a16="http://schemas.microsoft.com/office/drawing/2014/main" id="{C78720AA-CA68-F9BF-AA36-0072AA1C80BC}"/>
              </a:ext>
            </a:extLst>
          </p:cNvPr>
          <p:cNvCxnSpPr>
            <a:cxnSpLocks/>
          </p:cNvCxnSpPr>
          <p:nvPr/>
        </p:nvCxnSpPr>
        <p:spPr>
          <a:xfrm flipV="1">
            <a:off x="2006854" y="5879444"/>
            <a:ext cx="409568" cy="660335"/>
          </a:xfrm>
          <a:prstGeom prst="straightConnector1">
            <a:avLst/>
          </a:prstGeom>
          <a:ln w="57150">
            <a:solidFill>
              <a:schemeClr val="accent4">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CBDF2456-2F80-E1EA-9036-E6839EC83785}"/>
              </a:ext>
            </a:extLst>
          </p:cNvPr>
          <p:cNvCxnSpPr>
            <a:cxnSpLocks/>
          </p:cNvCxnSpPr>
          <p:nvPr/>
        </p:nvCxnSpPr>
        <p:spPr>
          <a:xfrm flipH="1" flipV="1">
            <a:off x="4085232" y="5937738"/>
            <a:ext cx="438135" cy="602041"/>
          </a:xfrm>
          <a:prstGeom prst="straightConnector1">
            <a:avLst/>
          </a:prstGeom>
          <a:ln w="57150">
            <a:solidFill>
              <a:schemeClr val="accent4">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C1C51EA1-C8BD-E043-BB36-4B7A029B9803}"/>
              </a:ext>
            </a:extLst>
          </p:cNvPr>
          <p:cNvCxnSpPr>
            <a:cxnSpLocks/>
          </p:cNvCxnSpPr>
          <p:nvPr/>
        </p:nvCxnSpPr>
        <p:spPr>
          <a:xfrm flipH="1">
            <a:off x="2865671" y="2260693"/>
            <a:ext cx="1830154" cy="3418273"/>
          </a:xfrm>
          <a:prstGeom prst="straightConnector1">
            <a:avLst/>
          </a:prstGeom>
          <a:ln w="57150">
            <a:solidFill>
              <a:schemeClr val="accent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543774D-E2B4-4E1A-6181-D977EE178C11}"/>
              </a:ext>
            </a:extLst>
          </p:cNvPr>
          <p:cNvCxnSpPr>
            <a:cxnSpLocks/>
          </p:cNvCxnSpPr>
          <p:nvPr/>
        </p:nvCxnSpPr>
        <p:spPr>
          <a:xfrm flipH="1">
            <a:off x="4085232" y="2821991"/>
            <a:ext cx="610593" cy="2723602"/>
          </a:xfrm>
          <a:prstGeom prst="straightConnector1">
            <a:avLst/>
          </a:prstGeom>
          <a:ln w="57150">
            <a:solidFill>
              <a:schemeClr val="accent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1FA6E9EC-CE0A-C992-AEFD-685150E2C436}"/>
              </a:ext>
            </a:extLst>
          </p:cNvPr>
          <p:cNvSpPr/>
          <p:nvPr/>
        </p:nvSpPr>
        <p:spPr>
          <a:xfrm>
            <a:off x="3329899" y="3810792"/>
            <a:ext cx="1365926" cy="632700"/>
          </a:xfrm>
          <a:prstGeom prst="rect">
            <a:avLst/>
          </a:prstGeom>
          <a:solidFill>
            <a:schemeClr val="bg1"/>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accent2"/>
                </a:solidFill>
              </a:rPr>
              <a:t>Should be equal!</a:t>
            </a:r>
          </a:p>
        </p:txBody>
      </p:sp>
      <p:sp>
        <p:nvSpPr>
          <p:cNvPr id="2" name="Action Button: Go to Beginning 1">
            <a:hlinkClick r:id="rId7" action="ppaction://hlinksldjump" highlightClick="1"/>
            <a:extLst>
              <a:ext uri="{FF2B5EF4-FFF2-40B4-BE49-F238E27FC236}">
                <a16:creationId xmlns:a16="http://schemas.microsoft.com/office/drawing/2014/main" id="{0D91AC5E-8DEC-E919-7A85-9693E21D8B96}"/>
              </a:ext>
            </a:extLst>
          </p:cNvPr>
          <p:cNvSpPr/>
          <p:nvPr/>
        </p:nvSpPr>
        <p:spPr>
          <a:xfrm>
            <a:off x="11215991" y="6352162"/>
            <a:ext cx="778213" cy="398834"/>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l-BE" sz="2000" err="1"/>
          </a:p>
        </p:txBody>
      </p:sp>
      <p:sp>
        <p:nvSpPr>
          <p:cNvPr id="3" name="TextBox 2">
            <a:extLst>
              <a:ext uri="{FF2B5EF4-FFF2-40B4-BE49-F238E27FC236}">
                <a16:creationId xmlns:a16="http://schemas.microsoft.com/office/drawing/2014/main" id="{1DA3AE9C-DA37-5C1E-EF47-4E36885402DF}"/>
              </a:ext>
            </a:extLst>
          </p:cNvPr>
          <p:cNvSpPr txBox="1"/>
          <p:nvPr/>
        </p:nvSpPr>
        <p:spPr bwMode="auto">
          <a:xfrm>
            <a:off x="10437778" y="6397690"/>
            <a:ext cx="778213"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fr-FR" sz="1000" b="0" i="1" u="none" strike="noStrike" kern="1200" cap="none" spc="0" normalizeH="0" baseline="0" noProof="0">
                <a:ln>
                  <a:noFill/>
                </a:ln>
                <a:solidFill>
                  <a:schemeClr val="tx2"/>
                </a:solidFill>
                <a:effectLst/>
                <a:uLnTx/>
                <a:uFillTx/>
                <a:latin typeface="Verdana"/>
                <a:ea typeface="Verdana" pitchFamily="34" charset="0"/>
                <a:cs typeface="Verdana" pitchFamily="34" charset="0"/>
              </a:rPr>
              <a:t>Go to table of content</a:t>
            </a:r>
            <a:endParaRPr kumimoji="0" lang="nl-BE" sz="1000" b="0" i="1" u="none" strike="noStrike" kern="1200" cap="none" spc="0" normalizeH="0" baseline="0" noProof="0" err="1">
              <a:ln>
                <a:noFill/>
              </a:ln>
              <a:solidFill>
                <a:schemeClr val="tx2"/>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672621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C700F7-048F-C290-C499-D341B6D19FAD}"/>
              </a:ext>
            </a:extLst>
          </p:cNvPr>
          <p:cNvSpPr>
            <a:spLocks noGrp="1"/>
          </p:cNvSpPr>
          <p:nvPr>
            <p:ph type="ctrTitle"/>
          </p:nvPr>
        </p:nvSpPr>
        <p:spPr>
          <a:xfrm>
            <a:off x="1349825" y="1122623"/>
            <a:ext cx="9493666" cy="1985091"/>
          </a:xfrm>
        </p:spPr>
        <p:txBody>
          <a:bodyPr/>
          <a:lstStyle/>
          <a:p>
            <a:r>
              <a:rPr lang="en-GB" dirty="0"/>
              <a:t>Programme Authorities</a:t>
            </a:r>
          </a:p>
        </p:txBody>
      </p:sp>
      <p:sp>
        <p:nvSpPr>
          <p:cNvPr id="4" name="Subtitle 3">
            <a:extLst>
              <a:ext uri="{FF2B5EF4-FFF2-40B4-BE49-F238E27FC236}">
                <a16:creationId xmlns:a16="http://schemas.microsoft.com/office/drawing/2014/main" id="{CBEA0F10-D352-28DB-D932-9834A086396B}"/>
              </a:ext>
            </a:extLst>
          </p:cNvPr>
          <p:cNvSpPr>
            <a:spLocks noGrp="1"/>
          </p:cNvSpPr>
          <p:nvPr>
            <p:ph type="subTitle" idx="1"/>
          </p:nvPr>
        </p:nvSpPr>
        <p:spPr/>
        <p:txBody>
          <a:bodyPr/>
          <a:lstStyle/>
          <a:p>
            <a:r>
              <a:rPr lang="en-GB" dirty="0"/>
              <a:t>Smart Survey</a:t>
            </a:r>
          </a:p>
        </p:txBody>
      </p:sp>
      <p:sp>
        <p:nvSpPr>
          <p:cNvPr id="2" name="Action Button: Go to Beginning 1">
            <a:hlinkClick r:id="rId2" action="ppaction://hlinksldjump" highlightClick="1"/>
            <a:extLst>
              <a:ext uri="{FF2B5EF4-FFF2-40B4-BE49-F238E27FC236}">
                <a16:creationId xmlns:a16="http://schemas.microsoft.com/office/drawing/2014/main" id="{49625122-8A65-F23F-B156-B8A99868C79D}"/>
              </a:ext>
            </a:extLst>
          </p:cNvPr>
          <p:cNvSpPr/>
          <p:nvPr/>
        </p:nvSpPr>
        <p:spPr>
          <a:xfrm>
            <a:off x="11215991" y="6352162"/>
            <a:ext cx="778213" cy="398834"/>
          </a:xfrm>
          <a:prstGeom prst="actionButtonBeginning">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l-BE" sz="2000" err="1"/>
          </a:p>
        </p:txBody>
      </p:sp>
      <p:sp>
        <p:nvSpPr>
          <p:cNvPr id="5" name="TextBox 4">
            <a:extLst>
              <a:ext uri="{FF2B5EF4-FFF2-40B4-BE49-F238E27FC236}">
                <a16:creationId xmlns:a16="http://schemas.microsoft.com/office/drawing/2014/main" id="{C75ADDCE-3299-D99D-97E5-98DD01FEE91E}"/>
              </a:ext>
            </a:extLst>
          </p:cNvPr>
          <p:cNvSpPr txBox="1"/>
          <p:nvPr/>
        </p:nvSpPr>
        <p:spPr bwMode="auto">
          <a:xfrm>
            <a:off x="11215991" y="5930367"/>
            <a:ext cx="778213"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fr-FR" sz="1000" b="0" i="1" u="none" strike="noStrike" kern="1200" cap="none" spc="0" normalizeH="0" baseline="0" noProof="0">
                <a:ln>
                  <a:noFill/>
                </a:ln>
                <a:solidFill>
                  <a:schemeClr val="bg2"/>
                </a:solidFill>
                <a:effectLst/>
                <a:uLnTx/>
                <a:uFillTx/>
                <a:latin typeface="Verdana"/>
                <a:ea typeface="Verdana" pitchFamily="34" charset="0"/>
                <a:cs typeface="Verdana" pitchFamily="34" charset="0"/>
              </a:rPr>
              <a:t>Go to table of content</a:t>
            </a:r>
            <a:endParaRPr kumimoji="0" lang="nl-BE" sz="1000" b="0" i="1" u="none" strike="noStrike" kern="1200" cap="none" spc="0" normalizeH="0" baseline="0" noProof="0" err="1">
              <a:ln>
                <a:noFill/>
              </a:ln>
              <a:solidFill>
                <a:schemeClr val="bg2"/>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294978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767DA1-8B40-0CFA-BF01-E288E55F3493}"/>
              </a:ext>
            </a:extLst>
          </p:cNvPr>
          <p:cNvSpPr/>
          <p:nvPr/>
        </p:nvSpPr>
        <p:spPr>
          <a:xfrm>
            <a:off x="0" y="0"/>
            <a:ext cx="12190413" cy="1066800"/>
          </a:xfrm>
          <a:prstGeom prst="rect">
            <a:avLst/>
          </a:prstGeom>
          <a:solidFill>
            <a:schemeClr val="accent1">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96000" lvl="2" indent="0">
              <a:buNone/>
            </a:pPr>
            <a:r>
              <a:rPr lang="en-GB" sz="2600" b="1" dirty="0">
                <a:latin typeface="Gotham Rounded Light" pitchFamily="50" charset="0"/>
              </a:rPr>
              <a:t>Content</a:t>
            </a:r>
            <a:r>
              <a:rPr lang="en-GB" sz="2600" b="1">
                <a:latin typeface="Gotham Rounded Light" pitchFamily="50" charset="0"/>
              </a:rPr>
              <a:t>: the different parts of the questionnaire</a:t>
            </a:r>
            <a:endParaRPr lang="en-GB" sz="2600" b="1" dirty="0">
              <a:latin typeface="Gotham Rounded Light" pitchFamily="50" charset="0"/>
            </a:endParaRPr>
          </a:p>
        </p:txBody>
      </p:sp>
      <p:sp>
        <p:nvSpPr>
          <p:cNvPr id="2" name="Rectangle 1">
            <a:extLst>
              <a:ext uri="{FF2B5EF4-FFF2-40B4-BE49-F238E27FC236}">
                <a16:creationId xmlns:a16="http://schemas.microsoft.com/office/drawing/2014/main" id="{A1052D8A-4BC5-7DB1-07E2-400A937F54E0}"/>
              </a:ext>
            </a:extLst>
          </p:cNvPr>
          <p:cNvSpPr/>
          <p:nvPr/>
        </p:nvSpPr>
        <p:spPr>
          <a:xfrm>
            <a:off x="974070" y="3074447"/>
            <a:ext cx="3751350" cy="37423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Preparation</a:t>
            </a:r>
          </a:p>
        </p:txBody>
      </p:sp>
      <p:sp>
        <p:nvSpPr>
          <p:cNvPr id="3" name="Rectangle 2">
            <a:extLst>
              <a:ext uri="{FF2B5EF4-FFF2-40B4-BE49-F238E27FC236}">
                <a16:creationId xmlns:a16="http://schemas.microsoft.com/office/drawing/2014/main" id="{A3175464-5C38-B6A6-7D94-D86D2E5E2D74}"/>
              </a:ext>
            </a:extLst>
          </p:cNvPr>
          <p:cNvSpPr/>
          <p:nvPr/>
        </p:nvSpPr>
        <p:spPr>
          <a:xfrm>
            <a:off x="974070" y="3580935"/>
            <a:ext cx="3751350" cy="37423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General Management</a:t>
            </a:r>
          </a:p>
        </p:txBody>
      </p:sp>
      <p:sp>
        <p:nvSpPr>
          <p:cNvPr id="5" name="Rectangle 4">
            <a:extLst>
              <a:ext uri="{FF2B5EF4-FFF2-40B4-BE49-F238E27FC236}">
                <a16:creationId xmlns:a16="http://schemas.microsoft.com/office/drawing/2014/main" id="{72EE8E1F-D0C6-DCFC-3C7A-DA7F0C7DD0CC}"/>
              </a:ext>
            </a:extLst>
          </p:cNvPr>
          <p:cNvSpPr/>
          <p:nvPr/>
        </p:nvSpPr>
        <p:spPr>
          <a:xfrm>
            <a:off x="974070" y="4103292"/>
            <a:ext cx="3751350" cy="37423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Financial Management</a:t>
            </a:r>
          </a:p>
        </p:txBody>
      </p:sp>
      <p:sp>
        <p:nvSpPr>
          <p:cNvPr id="6" name="Rectangle 5">
            <a:extLst>
              <a:ext uri="{FF2B5EF4-FFF2-40B4-BE49-F238E27FC236}">
                <a16:creationId xmlns:a16="http://schemas.microsoft.com/office/drawing/2014/main" id="{C2D300CC-8B5F-D75A-DD03-317EF3186544}"/>
              </a:ext>
            </a:extLst>
          </p:cNvPr>
          <p:cNvSpPr/>
          <p:nvPr/>
        </p:nvSpPr>
        <p:spPr>
          <a:xfrm>
            <a:off x="974070" y="4622511"/>
            <a:ext cx="3751350" cy="37423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Operations</a:t>
            </a:r>
          </a:p>
        </p:txBody>
      </p:sp>
      <p:sp>
        <p:nvSpPr>
          <p:cNvPr id="8" name="Rectangle 7">
            <a:extLst>
              <a:ext uri="{FF2B5EF4-FFF2-40B4-BE49-F238E27FC236}">
                <a16:creationId xmlns:a16="http://schemas.microsoft.com/office/drawing/2014/main" id="{D8C27558-040B-23C0-48EE-6BD36103AC07}"/>
              </a:ext>
            </a:extLst>
          </p:cNvPr>
          <p:cNvSpPr/>
          <p:nvPr/>
        </p:nvSpPr>
        <p:spPr>
          <a:xfrm>
            <a:off x="974070" y="5141730"/>
            <a:ext cx="3751350" cy="37423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Reporting, monitoring and evaluation</a:t>
            </a:r>
          </a:p>
        </p:txBody>
      </p:sp>
      <p:sp>
        <p:nvSpPr>
          <p:cNvPr id="9" name="Rectangle 8">
            <a:extLst>
              <a:ext uri="{FF2B5EF4-FFF2-40B4-BE49-F238E27FC236}">
                <a16:creationId xmlns:a16="http://schemas.microsoft.com/office/drawing/2014/main" id="{979E0288-8CA8-D9E7-E8AB-DE8E85602972}"/>
              </a:ext>
            </a:extLst>
          </p:cNvPr>
          <p:cNvSpPr/>
          <p:nvPr/>
        </p:nvSpPr>
        <p:spPr>
          <a:xfrm>
            <a:off x="974070" y="5660949"/>
            <a:ext cx="3751350" cy="37423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Audit</a:t>
            </a:r>
          </a:p>
        </p:txBody>
      </p:sp>
      <p:sp>
        <p:nvSpPr>
          <p:cNvPr id="10" name="Rectangle 9">
            <a:extLst>
              <a:ext uri="{FF2B5EF4-FFF2-40B4-BE49-F238E27FC236}">
                <a16:creationId xmlns:a16="http://schemas.microsoft.com/office/drawing/2014/main" id="{DB285270-65F5-C481-267E-0C652E76758B}"/>
              </a:ext>
            </a:extLst>
          </p:cNvPr>
          <p:cNvSpPr/>
          <p:nvPr/>
        </p:nvSpPr>
        <p:spPr>
          <a:xfrm>
            <a:off x="974070" y="1653072"/>
            <a:ext cx="3751350" cy="374239"/>
          </a:xfrm>
          <a:prstGeom prst="rect">
            <a:avLst/>
          </a:prstGeom>
          <a:solidFill>
            <a:schemeClr val="accent1">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Background</a:t>
            </a:r>
          </a:p>
        </p:txBody>
      </p:sp>
      <p:sp>
        <p:nvSpPr>
          <p:cNvPr id="11" name="TextBox 10">
            <a:extLst>
              <a:ext uri="{FF2B5EF4-FFF2-40B4-BE49-F238E27FC236}">
                <a16:creationId xmlns:a16="http://schemas.microsoft.com/office/drawing/2014/main" id="{9FF13F6C-25D1-2F99-39A7-24F1F562F335}"/>
              </a:ext>
            </a:extLst>
          </p:cNvPr>
          <p:cNvSpPr txBox="1"/>
          <p:nvPr/>
        </p:nvSpPr>
        <p:spPr bwMode="auto">
          <a:xfrm>
            <a:off x="197765" y="1651181"/>
            <a:ext cx="548227"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b="0" i="1"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Part A</a:t>
            </a:r>
          </a:p>
        </p:txBody>
      </p:sp>
      <p:sp>
        <p:nvSpPr>
          <p:cNvPr id="12" name="TextBox 11">
            <a:extLst>
              <a:ext uri="{FF2B5EF4-FFF2-40B4-BE49-F238E27FC236}">
                <a16:creationId xmlns:a16="http://schemas.microsoft.com/office/drawing/2014/main" id="{9E5A9DF0-FCF2-FD33-D79C-FE2807B9378A}"/>
              </a:ext>
            </a:extLst>
          </p:cNvPr>
          <p:cNvSpPr txBox="1"/>
          <p:nvPr/>
        </p:nvSpPr>
        <p:spPr bwMode="auto">
          <a:xfrm>
            <a:off x="210364" y="2231152"/>
            <a:ext cx="55463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b="0" i="1"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Part </a:t>
            </a:r>
            <a:r>
              <a:rPr kumimoji="0" lang="en-GB" sz="1400" i="1"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B</a:t>
            </a:r>
          </a:p>
        </p:txBody>
      </p:sp>
      <p:sp>
        <p:nvSpPr>
          <p:cNvPr id="13" name="Rectangle 12">
            <a:extLst>
              <a:ext uri="{FF2B5EF4-FFF2-40B4-BE49-F238E27FC236}">
                <a16:creationId xmlns:a16="http://schemas.microsoft.com/office/drawing/2014/main" id="{16A2CF77-B57C-3914-FC20-5D25A52A735F}"/>
              </a:ext>
            </a:extLst>
          </p:cNvPr>
          <p:cNvSpPr/>
          <p:nvPr/>
        </p:nvSpPr>
        <p:spPr>
          <a:xfrm>
            <a:off x="974070" y="1653072"/>
            <a:ext cx="10580688" cy="374239"/>
          </a:xfrm>
          <a:prstGeom prst="rect">
            <a:avLst/>
          </a:prstGeom>
          <a:noFill/>
          <a:ln w="28575">
            <a:solidFill>
              <a:schemeClr val="accent1">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p>
        </p:txBody>
      </p:sp>
      <p:sp>
        <p:nvSpPr>
          <p:cNvPr id="14" name="Rectangle 13">
            <a:extLst>
              <a:ext uri="{FF2B5EF4-FFF2-40B4-BE49-F238E27FC236}">
                <a16:creationId xmlns:a16="http://schemas.microsoft.com/office/drawing/2014/main" id="{61A6EE50-DEDB-86B3-C0DC-8FF4BB0FF36D}"/>
              </a:ext>
            </a:extLst>
          </p:cNvPr>
          <p:cNvSpPr/>
          <p:nvPr/>
        </p:nvSpPr>
        <p:spPr>
          <a:xfrm>
            <a:off x="974070" y="4107844"/>
            <a:ext cx="10580688" cy="374239"/>
          </a:xfrm>
          <a:prstGeom prst="rect">
            <a:avLst/>
          </a:prstGeom>
          <a:no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p>
        </p:txBody>
      </p:sp>
      <p:sp>
        <p:nvSpPr>
          <p:cNvPr id="15" name="Rectangle 14">
            <a:extLst>
              <a:ext uri="{FF2B5EF4-FFF2-40B4-BE49-F238E27FC236}">
                <a16:creationId xmlns:a16="http://schemas.microsoft.com/office/drawing/2014/main" id="{F88D42C6-FACE-4346-E0CD-085F02AD0FC9}"/>
              </a:ext>
            </a:extLst>
          </p:cNvPr>
          <p:cNvSpPr/>
          <p:nvPr/>
        </p:nvSpPr>
        <p:spPr>
          <a:xfrm>
            <a:off x="974070" y="4622511"/>
            <a:ext cx="10580688" cy="374239"/>
          </a:xfrm>
          <a:prstGeom prst="rect">
            <a:avLst/>
          </a:prstGeom>
          <a:no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p>
        </p:txBody>
      </p:sp>
      <p:sp>
        <p:nvSpPr>
          <p:cNvPr id="16" name="Rectangle 15">
            <a:extLst>
              <a:ext uri="{FF2B5EF4-FFF2-40B4-BE49-F238E27FC236}">
                <a16:creationId xmlns:a16="http://schemas.microsoft.com/office/drawing/2014/main" id="{33C5F5CA-F7DC-68C0-6B6E-02488B640B1A}"/>
              </a:ext>
            </a:extLst>
          </p:cNvPr>
          <p:cNvSpPr/>
          <p:nvPr/>
        </p:nvSpPr>
        <p:spPr>
          <a:xfrm>
            <a:off x="974070" y="3580935"/>
            <a:ext cx="10580688" cy="374239"/>
          </a:xfrm>
          <a:prstGeom prst="rect">
            <a:avLst/>
          </a:prstGeom>
          <a:no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p>
        </p:txBody>
      </p:sp>
      <p:sp>
        <p:nvSpPr>
          <p:cNvPr id="17" name="Rectangle 16">
            <a:extLst>
              <a:ext uri="{FF2B5EF4-FFF2-40B4-BE49-F238E27FC236}">
                <a16:creationId xmlns:a16="http://schemas.microsoft.com/office/drawing/2014/main" id="{D0CD572D-30C4-3A51-E63E-995F4754BE1D}"/>
              </a:ext>
            </a:extLst>
          </p:cNvPr>
          <p:cNvSpPr/>
          <p:nvPr/>
        </p:nvSpPr>
        <p:spPr>
          <a:xfrm>
            <a:off x="974070" y="3067877"/>
            <a:ext cx="10580688" cy="374239"/>
          </a:xfrm>
          <a:prstGeom prst="rect">
            <a:avLst/>
          </a:prstGeom>
          <a:no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p>
        </p:txBody>
      </p:sp>
      <p:sp>
        <p:nvSpPr>
          <p:cNvPr id="18" name="Rectangle 17">
            <a:extLst>
              <a:ext uri="{FF2B5EF4-FFF2-40B4-BE49-F238E27FC236}">
                <a16:creationId xmlns:a16="http://schemas.microsoft.com/office/drawing/2014/main" id="{C177F5A8-D3A4-4E48-729C-813941450152}"/>
              </a:ext>
            </a:extLst>
          </p:cNvPr>
          <p:cNvSpPr/>
          <p:nvPr/>
        </p:nvSpPr>
        <p:spPr>
          <a:xfrm>
            <a:off x="974070" y="5136724"/>
            <a:ext cx="10580688" cy="374239"/>
          </a:xfrm>
          <a:prstGeom prst="rect">
            <a:avLst/>
          </a:prstGeom>
          <a:no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p>
        </p:txBody>
      </p:sp>
      <p:sp>
        <p:nvSpPr>
          <p:cNvPr id="19" name="Rectangle 18">
            <a:extLst>
              <a:ext uri="{FF2B5EF4-FFF2-40B4-BE49-F238E27FC236}">
                <a16:creationId xmlns:a16="http://schemas.microsoft.com/office/drawing/2014/main" id="{3C5ACC9C-29BF-4C0D-0929-65ABC8792BE0}"/>
              </a:ext>
            </a:extLst>
          </p:cNvPr>
          <p:cNvSpPr/>
          <p:nvPr/>
        </p:nvSpPr>
        <p:spPr>
          <a:xfrm>
            <a:off x="974070" y="5653105"/>
            <a:ext cx="10580688" cy="374239"/>
          </a:xfrm>
          <a:prstGeom prst="rect">
            <a:avLst/>
          </a:prstGeom>
          <a:no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p>
        </p:txBody>
      </p:sp>
      <p:sp>
        <p:nvSpPr>
          <p:cNvPr id="20" name="TextBox 19">
            <a:extLst>
              <a:ext uri="{FF2B5EF4-FFF2-40B4-BE49-F238E27FC236}">
                <a16:creationId xmlns:a16="http://schemas.microsoft.com/office/drawing/2014/main" id="{24D1B387-3173-0AB6-3587-CCDE6B101165}"/>
              </a:ext>
            </a:extLst>
          </p:cNvPr>
          <p:cNvSpPr txBox="1"/>
          <p:nvPr/>
        </p:nvSpPr>
        <p:spPr bwMode="auto">
          <a:xfrm>
            <a:off x="4823758" y="1734296"/>
            <a:ext cx="6591300" cy="184666"/>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R="0" algn="l" defTabSz="457200" rtl="0" eaLnBrk="0" fontAlgn="base" latinLnBrk="0" hangingPunct="0">
              <a:spcBef>
                <a:spcPct val="0"/>
              </a:spcBef>
              <a:buClrTx/>
              <a:buSzTx/>
              <a:tabLst/>
            </a:pPr>
            <a:r>
              <a:rPr kumimoji="0" lang="en-GB" sz="1200" b="0" i="1" u="none" strike="noStrike" kern="1200" cap="none" spc="0" normalizeH="0" baseline="0" noProof="0" dirty="0">
                <a:ln>
                  <a:noFill/>
                </a:ln>
                <a:effectLst/>
                <a:uLnTx/>
                <a:uFillTx/>
                <a:latin typeface="Verdana"/>
                <a:ea typeface="Verdana" pitchFamily="34" charset="0"/>
                <a:cs typeface="Verdana" pitchFamily="34" charset="0"/>
              </a:rPr>
              <a:t>Respondents' information, organisations involved, programme budget &amp; workload, …</a:t>
            </a:r>
          </a:p>
        </p:txBody>
      </p:sp>
      <p:sp>
        <p:nvSpPr>
          <p:cNvPr id="21" name="TextBox 20">
            <a:extLst>
              <a:ext uri="{FF2B5EF4-FFF2-40B4-BE49-F238E27FC236}">
                <a16:creationId xmlns:a16="http://schemas.microsoft.com/office/drawing/2014/main" id="{BF5DB029-F896-7695-5A9D-C82B6A5CDE47}"/>
              </a:ext>
            </a:extLst>
          </p:cNvPr>
          <p:cNvSpPr txBox="1"/>
          <p:nvPr/>
        </p:nvSpPr>
        <p:spPr bwMode="auto">
          <a:xfrm>
            <a:off x="4823758" y="3154205"/>
            <a:ext cx="6591300" cy="184666"/>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R="0" algn="l" defTabSz="457200" rtl="0" eaLnBrk="0" fontAlgn="base" latinLnBrk="0" hangingPunct="0">
              <a:spcBef>
                <a:spcPct val="0"/>
              </a:spcBef>
              <a:buClrTx/>
              <a:buSzTx/>
              <a:tabLst/>
            </a:pPr>
            <a:r>
              <a:rPr kumimoji="0" lang="en-GB" sz="1200" b="0" i="1" u="none" strike="noStrike" kern="1200" cap="none" spc="0" normalizeH="0" baseline="0" noProof="0" dirty="0">
                <a:ln>
                  <a:noFill/>
                </a:ln>
                <a:effectLst/>
                <a:uLnTx/>
                <a:uFillTx/>
                <a:latin typeface="Verdana"/>
                <a:ea typeface="Verdana" pitchFamily="34" charset="0"/>
                <a:cs typeface="Verdana" pitchFamily="34" charset="0"/>
              </a:rPr>
              <a:t>Preparational tasks + Simplification measures related to those tasks.</a:t>
            </a:r>
          </a:p>
        </p:txBody>
      </p:sp>
      <p:sp>
        <p:nvSpPr>
          <p:cNvPr id="22" name="TextBox 21">
            <a:extLst>
              <a:ext uri="{FF2B5EF4-FFF2-40B4-BE49-F238E27FC236}">
                <a16:creationId xmlns:a16="http://schemas.microsoft.com/office/drawing/2014/main" id="{A1AF9733-7738-66C3-1689-FCE706EBC130}"/>
              </a:ext>
            </a:extLst>
          </p:cNvPr>
          <p:cNvSpPr txBox="1"/>
          <p:nvPr/>
        </p:nvSpPr>
        <p:spPr bwMode="auto">
          <a:xfrm>
            <a:off x="4823758" y="3662159"/>
            <a:ext cx="6591300" cy="184666"/>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R="0" algn="l" defTabSz="457200" rtl="0" eaLnBrk="0" fontAlgn="base" latinLnBrk="0" hangingPunct="0">
              <a:spcBef>
                <a:spcPct val="0"/>
              </a:spcBef>
              <a:buClrTx/>
              <a:buSzTx/>
              <a:tabLst/>
            </a:pPr>
            <a:r>
              <a:rPr kumimoji="0" lang="en-GB" sz="1200" b="0" i="1" u="none" strike="noStrike" kern="1200" cap="none" spc="0" normalizeH="0" baseline="0" noProof="0" dirty="0">
                <a:ln>
                  <a:noFill/>
                </a:ln>
                <a:effectLst/>
                <a:uLnTx/>
                <a:uFillTx/>
                <a:latin typeface="Verdana"/>
                <a:ea typeface="Verdana" pitchFamily="34" charset="0"/>
                <a:cs typeface="Verdana" pitchFamily="34" charset="0"/>
              </a:rPr>
              <a:t>General management tasks + Simplification measures related to those tasks.</a:t>
            </a:r>
          </a:p>
        </p:txBody>
      </p:sp>
      <p:sp>
        <p:nvSpPr>
          <p:cNvPr id="23" name="TextBox 22">
            <a:extLst>
              <a:ext uri="{FF2B5EF4-FFF2-40B4-BE49-F238E27FC236}">
                <a16:creationId xmlns:a16="http://schemas.microsoft.com/office/drawing/2014/main" id="{451D6077-6331-BD0B-CBA4-6AD0B0F48977}"/>
              </a:ext>
            </a:extLst>
          </p:cNvPr>
          <p:cNvSpPr txBox="1"/>
          <p:nvPr/>
        </p:nvSpPr>
        <p:spPr bwMode="auto">
          <a:xfrm>
            <a:off x="4817078" y="4171783"/>
            <a:ext cx="6591300" cy="184666"/>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R="0" algn="l" defTabSz="457200" rtl="0" eaLnBrk="0" fontAlgn="base" latinLnBrk="0" hangingPunct="0">
              <a:spcBef>
                <a:spcPct val="0"/>
              </a:spcBef>
              <a:buClrTx/>
              <a:buSzTx/>
              <a:tabLst/>
            </a:pPr>
            <a:r>
              <a:rPr kumimoji="0" lang="en-GB" sz="1200" b="0" i="1" u="none" strike="noStrike" kern="1200" cap="none" spc="0" normalizeH="0" baseline="0" noProof="0" dirty="0">
                <a:ln>
                  <a:noFill/>
                </a:ln>
                <a:effectLst/>
                <a:uLnTx/>
                <a:uFillTx/>
                <a:latin typeface="Verdana"/>
                <a:ea typeface="Verdana" pitchFamily="34" charset="0"/>
                <a:cs typeface="Verdana" pitchFamily="34" charset="0"/>
              </a:rPr>
              <a:t>Financial management tasks + Simplification measures related to those tasks.</a:t>
            </a:r>
          </a:p>
        </p:txBody>
      </p:sp>
      <p:sp>
        <p:nvSpPr>
          <p:cNvPr id="24" name="TextBox 23">
            <a:extLst>
              <a:ext uri="{FF2B5EF4-FFF2-40B4-BE49-F238E27FC236}">
                <a16:creationId xmlns:a16="http://schemas.microsoft.com/office/drawing/2014/main" id="{45B411F3-284B-3FB4-938A-2639AAB5DDDE}"/>
              </a:ext>
            </a:extLst>
          </p:cNvPr>
          <p:cNvSpPr txBox="1"/>
          <p:nvPr/>
        </p:nvSpPr>
        <p:spPr bwMode="auto">
          <a:xfrm>
            <a:off x="4817078" y="4679737"/>
            <a:ext cx="6591300" cy="184666"/>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R="0" algn="l" defTabSz="457200" rtl="0" eaLnBrk="0" fontAlgn="base" latinLnBrk="0" hangingPunct="0">
              <a:spcBef>
                <a:spcPct val="0"/>
              </a:spcBef>
              <a:buClrTx/>
              <a:buSzTx/>
              <a:tabLst/>
            </a:pPr>
            <a:r>
              <a:rPr kumimoji="0" lang="en-GB" sz="1200" b="0" i="1" u="none" strike="noStrike" kern="1200" cap="none" spc="0" normalizeH="0" baseline="0" noProof="0" dirty="0">
                <a:ln>
                  <a:noFill/>
                </a:ln>
                <a:effectLst/>
                <a:uLnTx/>
                <a:uFillTx/>
                <a:latin typeface="Verdana"/>
                <a:ea typeface="Verdana" pitchFamily="34" charset="0"/>
                <a:cs typeface="Verdana" pitchFamily="34" charset="0"/>
              </a:rPr>
              <a:t>Tasks related to Operations + Simplification measures related to those tasks.</a:t>
            </a:r>
          </a:p>
        </p:txBody>
      </p:sp>
      <p:sp>
        <p:nvSpPr>
          <p:cNvPr id="25" name="TextBox 24">
            <a:extLst>
              <a:ext uri="{FF2B5EF4-FFF2-40B4-BE49-F238E27FC236}">
                <a16:creationId xmlns:a16="http://schemas.microsoft.com/office/drawing/2014/main" id="{0914F35C-D58A-EFAC-8063-4B5623987CDD}"/>
              </a:ext>
            </a:extLst>
          </p:cNvPr>
          <p:cNvSpPr txBox="1"/>
          <p:nvPr/>
        </p:nvSpPr>
        <p:spPr bwMode="auto">
          <a:xfrm>
            <a:off x="4844439" y="5208325"/>
            <a:ext cx="6591300" cy="184666"/>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R="0" algn="l" defTabSz="457200" rtl="0" eaLnBrk="0" fontAlgn="base" latinLnBrk="0" hangingPunct="0">
              <a:spcBef>
                <a:spcPct val="0"/>
              </a:spcBef>
              <a:buClrTx/>
              <a:buSzTx/>
              <a:tabLst/>
            </a:pPr>
            <a:r>
              <a:rPr kumimoji="0" lang="en-GB" sz="1200" b="0" i="1" u="none" strike="noStrike" kern="1200" cap="none" spc="0" normalizeH="0" baseline="0" noProof="0" dirty="0">
                <a:ln>
                  <a:noFill/>
                </a:ln>
                <a:effectLst/>
                <a:uLnTx/>
                <a:uFillTx/>
                <a:latin typeface="Verdana"/>
                <a:ea typeface="Verdana" pitchFamily="34" charset="0"/>
                <a:cs typeface="Verdana" pitchFamily="34" charset="0"/>
              </a:rPr>
              <a:t>Rep., mon. and eval. </a:t>
            </a:r>
            <a:r>
              <a:rPr lang="en-GB" sz="1200" i="1" spc="0" dirty="0"/>
              <a:t>tasks + </a:t>
            </a:r>
            <a:r>
              <a:rPr kumimoji="0" lang="en-GB" sz="1200" b="0" i="1" u="none" strike="noStrike" kern="1200" cap="none" spc="0" normalizeH="0" baseline="0" noProof="0" dirty="0">
                <a:ln>
                  <a:noFill/>
                </a:ln>
                <a:effectLst/>
                <a:uLnTx/>
                <a:uFillTx/>
                <a:latin typeface="Verdana"/>
                <a:ea typeface="Verdana" pitchFamily="34" charset="0"/>
                <a:cs typeface="Verdana" pitchFamily="34" charset="0"/>
              </a:rPr>
              <a:t>Simplification measures related to those tasks.</a:t>
            </a:r>
          </a:p>
        </p:txBody>
      </p:sp>
      <p:sp>
        <p:nvSpPr>
          <p:cNvPr id="26" name="TextBox 25">
            <a:extLst>
              <a:ext uri="{FF2B5EF4-FFF2-40B4-BE49-F238E27FC236}">
                <a16:creationId xmlns:a16="http://schemas.microsoft.com/office/drawing/2014/main" id="{B94211F3-E7C4-AB35-1C8F-075B0F359F7D}"/>
              </a:ext>
            </a:extLst>
          </p:cNvPr>
          <p:cNvSpPr txBox="1"/>
          <p:nvPr/>
        </p:nvSpPr>
        <p:spPr bwMode="auto">
          <a:xfrm>
            <a:off x="4844439" y="5716279"/>
            <a:ext cx="6591300" cy="184666"/>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R="0" algn="l" defTabSz="457200" rtl="0" eaLnBrk="0" fontAlgn="base" latinLnBrk="0" hangingPunct="0">
              <a:spcBef>
                <a:spcPct val="0"/>
              </a:spcBef>
              <a:buClrTx/>
              <a:buSzTx/>
              <a:tabLst/>
            </a:pPr>
            <a:r>
              <a:rPr kumimoji="0" lang="en-GB" sz="1200" b="0" i="1" u="none" strike="noStrike" kern="1200" cap="none" spc="0" normalizeH="0" baseline="0" noProof="0" dirty="0">
                <a:ln>
                  <a:noFill/>
                </a:ln>
                <a:effectLst/>
                <a:uLnTx/>
                <a:uFillTx/>
                <a:latin typeface="Verdana"/>
                <a:ea typeface="Verdana" pitchFamily="34" charset="0"/>
                <a:cs typeface="Verdana" pitchFamily="34" charset="0"/>
              </a:rPr>
              <a:t>Audit tasks + Simplification measures related to those tasks.</a:t>
            </a:r>
          </a:p>
        </p:txBody>
      </p:sp>
      <p:cxnSp>
        <p:nvCxnSpPr>
          <p:cNvPr id="27" name="Straight Connector 26">
            <a:extLst>
              <a:ext uri="{FF2B5EF4-FFF2-40B4-BE49-F238E27FC236}">
                <a16:creationId xmlns:a16="http://schemas.microsoft.com/office/drawing/2014/main" id="{F186F119-FD41-C161-6A35-5FFC8190E124}"/>
              </a:ext>
            </a:extLst>
          </p:cNvPr>
          <p:cNvCxnSpPr>
            <a:cxnSpLocks/>
          </p:cNvCxnSpPr>
          <p:nvPr/>
        </p:nvCxnSpPr>
        <p:spPr>
          <a:xfrm>
            <a:off x="210364" y="2183092"/>
            <a:ext cx="11750794" cy="0"/>
          </a:xfrm>
          <a:prstGeom prst="line">
            <a:avLst/>
          </a:prstGeom>
          <a:ln w="12700">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5634F4B1-6243-D55E-54AC-6ED32E1CFD79}"/>
              </a:ext>
            </a:extLst>
          </p:cNvPr>
          <p:cNvSpPr/>
          <p:nvPr/>
        </p:nvSpPr>
        <p:spPr>
          <a:xfrm>
            <a:off x="993020" y="2351992"/>
            <a:ext cx="3751350" cy="374239"/>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Administrative Practices</a:t>
            </a:r>
          </a:p>
        </p:txBody>
      </p:sp>
      <p:sp>
        <p:nvSpPr>
          <p:cNvPr id="29" name="Rectangle 28">
            <a:extLst>
              <a:ext uri="{FF2B5EF4-FFF2-40B4-BE49-F238E27FC236}">
                <a16:creationId xmlns:a16="http://schemas.microsoft.com/office/drawing/2014/main" id="{793ACB3B-2FFF-0FA2-194A-1741809D27C0}"/>
              </a:ext>
            </a:extLst>
          </p:cNvPr>
          <p:cNvSpPr/>
          <p:nvPr/>
        </p:nvSpPr>
        <p:spPr>
          <a:xfrm>
            <a:off x="993020" y="2351992"/>
            <a:ext cx="10580688" cy="374239"/>
          </a:xfrm>
          <a:prstGeom prst="rect">
            <a:avLst/>
          </a:prstGeom>
          <a:noFill/>
          <a:ln w="2857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p>
        </p:txBody>
      </p:sp>
      <p:sp>
        <p:nvSpPr>
          <p:cNvPr id="30" name="TextBox 29">
            <a:extLst>
              <a:ext uri="{FF2B5EF4-FFF2-40B4-BE49-F238E27FC236}">
                <a16:creationId xmlns:a16="http://schemas.microsoft.com/office/drawing/2014/main" id="{301CDADD-4691-1EAA-E2AC-869820036C76}"/>
              </a:ext>
            </a:extLst>
          </p:cNvPr>
          <p:cNvSpPr txBox="1"/>
          <p:nvPr/>
        </p:nvSpPr>
        <p:spPr bwMode="auto">
          <a:xfrm>
            <a:off x="4842708" y="2433216"/>
            <a:ext cx="6591300" cy="184666"/>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p>
            <a:pPr marR="0" algn="l" defTabSz="457200" rtl="0" eaLnBrk="0" fontAlgn="base" latinLnBrk="0" hangingPunct="0">
              <a:spcBef>
                <a:spcPct val="0"/>
              </a:spcBef>
              <a:buClrTx/>
              <a:buSzTx/>
              <a:tabLst/>
            </a:pPr>
            <a:r>
              <a:rPr kumimoji="0" lang="en-GB" sz="1200" b="0" i="1" u="none" strike="noStrike" kern="1200" cap="none" spc="0" normalizeH="0" baseline="0" noProof="0" dirty="0">
                <a:ln>
                  <a:noFill/>
                </a:ln>
                <a:effectLst/>
                <a:uLnTx/>
                <a:uFillTx/>
                <a:latin typeface="Verdana"/>
                <a:ea typeface="Verdana" pitchFamily="34" charset="0"/>
                <a:cs typeface="Verdana" pitchFamily="34" charset="0"/>
              </a:rPr>
              <a:t>Digitalisation + Use of Simplified Cost Options (SCOs)</a:t>
            </a:r>
          </a:p>
        </p:txBody>
      </p:sp>
      <p:cxnSp>
        <p:nvCxnSpPr>
          <p:cNvPr id="31" name="Straight Connector 30">
            <a:extLst>
              <a:ext uri="{FF2B5EF4-FFF2-40B4-BE49-F238E27FC236}">
                <a16:creationId xmlns:a16="http://schemas.microsoft.com/office/drawing/2014/main" id="{0E26A909-730E-8936-10CC-5B28C63486FF}"/>
              </a:ext>
            </a:extLst>
          </p:cNvPr>
          <p:cNvCxnSpPr>
            <a:cxnSpLocks/>
          </p:cNvCxnSpPr>
          <p:nvPr/>
        </p:nvCxnSpPr>
        <p:spPr>
          <a:xfrm>
            <a:off x="237258" y="2909233"/>
            <a:ext cx="11750794" cy="0"/>
          </a:xfrm>
          <a:prstGeom prst="line">
            <a:avLst/>
          </a:prstGeom>
          <a:ln w="12700">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5FEB14BE-9512-C244-6D97-ECE72BCE81FD}"/>
              </a:ext>
            </a:extLst>
          </p:cNvPr>
          <p:cNvSpPr txBox="1"/>
          <p:nvPr/>
        </p:nvSpPr>
        <p:spPr bwMode="auto">
          <a:xfrm>
            <a:off x="210364" y="2973672"/>
            <a:ext cx="55463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b="0" i="1"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Part </a:t>
            </a:r>
            <a:r>
              <a:rPr kumimoji="0" lang="en-GB" sz="1400" i="1"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C</a:t>
            </a:r>
          </a:p>
        </p:txBody>
      </p:sp>
      <p:sp>
        <p:nvSpPr>
          <p:cNvPr id="33" name="TextBox 32">
            <a:extLst>
              <a:ext uri="{FF2B5EF4-FFF2-40B4-BE49-F238E27FC236}">
                <a16:creationId xmlns:a16="http://schemas.microsoft.com/office/drawing/2014/main" id="{4F772F60-A873-F7BC-C035-8FCC831DA18B}"/>
              </a:ext>
            </a:extLst>
          </p:cNvPr>
          <p:cNvSpPr txBox="1"/>
          <p:nvPr/>
        </p:nvSpPr>
        <p:spPr bwMode="auto">
          <a:xfrm>
            <a:off x="750844" y="3263842"/>
            <a:ext cx="55463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1.</a:t>
            </a:r>
          </a:p>
        </p:txBody>
      </p:sp>
      <p:sp>
        <p:nvSpPr>
          <p:cNvPr id="34" name="TextBox 33">
            <a:extLst>
              <a:ext uri="{FF2B5EF4-FFF2-40B4-BE49-F238E27FC236}">
                <a16:creationId xmlns:a16="http://schemas.microsoft.com/office/drawing/2014/main" id="{80B1152B-264D-6447-43F9-0D750FD64EB2}"/>
              </a:ext>
            </a:extLst>
          </p:cNvPr>
          <p:cNvSpPr txBox="1"/>
          <p:nvPr/>
        </p:nvSpPr>
        <p:spPr bwMode="auto">
          <a:xfrm>
            <a:off x="750844" y="3780070"/>
            <a:ext cx="55463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2.</a:t>
            </a:r>
          </a:p>
        </p:txBody>
      </p:sp>
      <p:sp>
        <p:nvSpPr>
          <p:cNvPr id="35" name="TextBox 34">
            <a:extLst>
              <a:ext uri="{FF2B5EF4-FFF2-40B4-BE49-F238E27FC236}">
                <a16:creationId xmlns:a16="http://schemas.microsoft.com/office/drawing/2014/main" id="{CB31BCFE-2234-D059-05D9-56A377FD26B4}"/>
              </a:ext>
            </a:extLst>
          </p:cNvPr>
          <p:cNvSpPr txBox="1"/>
          <p:nvPr/>
        </p:nvSpPr>
        <p:spPr bwMode="auto">
          <a:xfrm>
            <a:off x="750844" y="4296298"/>
            <a:ext cx="55463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GB" sz="1400" i="1" spc="0" dirty="0">
                <a:solidFill>
                  <a:schemeClr val="accent1">
                    <a:lumMod val="50000"/>
                  </a:schemeClr>
                </a:solidFill>
              </a:rPr>
              <a:t>3</a:t>
            </a:r>
            <a:r>
              <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a:t>
            </a:r>
          </a:p>
        </p:txBody>
      </p:sp>
      <p:sp>
        <p:nvSpPr>
          <p:cNvPr id="36" name="TextBox 35">
            <a:extLst>
              <a:ext uri="{FF2B5EF4-FFF2-40B4-BE49-F238E27FC236}">
                <a16:creationId xmlns:a16="http://schemas.microsoft.com/office/drawing/2014/main" id="{6F6F39B5-D277-084A-4260-D20298AF6EEE}"/>
              </a:ext>
            </a:extLst>
          </p:cNvPr>
          <p:cNvSpPr txBox="1"/>
          <p:nvPr/>
        </p:nvSpPr>
        <p:spPr bwMode="auto">
          <a:xfrm>
            <a:off x="750844" y="4812526"/>
            <a:ext cx="55463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GB" sz="1400" i="1" spc="0" dirty="0">
                <a:solidFill>
                  <a:schemeClr val="accent1">
                    <a:lumMod val="50000"/>
                  </a:schemeClr>
                </a:solidFill>
              </a:rPr>
              <a:t>4</a:t>
            </a:r>
            <a:r>
              <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a:t>
            </a:r>
          </a:p>
        </p:txBody>
      </p:sp>
      <p:sp>
        <p:nvSpPr>
          <p:cNvPr id="37" name="TextBox 36">
            <a:extLst>
              <a:ext uri="{FF2B5EF4-FFF2-40B4-BE49-F238E27FC236}">
                <a16:creationId xmlns:a16="http://schemas.microsoft.com/office/drawing/2014/main" id="{814A46EC-B0E3-2491-94D1-F01BCC7180B1}"/>
              </a:ext>
            </a:extLst>
          </p:cNvPr>
          <p:cNvSpPr txBox="1"/>
          <p:nvPr/>
        </p:nvSpPr>
        <p:spPr bwMode="auto">
          <a:xfrm>
            <a:off x="750844" y="5328754"/>
            <a:ext cx="55463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GB" sz="1400" i="1" spc="0" dirty="0">
                <a:solidFill>
                  <a:schemeClr val="accent1">
                    <a:lumMod val="50000"/>
                  </a:schemeClr>
                </a:solidFill>
              </a:rPr>
              <a:t>5</a:t>
            </a:r>
            <a:r>
              <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a:t>
            </a:r>
          </a:p>
        </p:txBody>
      </p:sp>
      <p:sp>
        <p:nvSpPr>
          <p:cNvPr id="38" name="TextBox 37">
            <a:extLst>
              <a:ext uri="{FF2B5EF4-FFF2-40B4-BE49-F238E27FC236}">
                <a16:creationId xmlns:a16="http://schemas.microsoft.com/office/drawing/2014/main" id="{82460426-1A37-921F-7878-549CDFA7BE15}"/>
              </a:ext>
            </a:extLst>
          </p:cNvPr>
          <p:cNvSpPr txBox="1"/>
          <p:nvPr/>
        </p:nvSpPr>
        <p:spPr bwMode="auto">
          <a:xfrm>
            <a:off x="750844" y="5844983"/>
            <a:ext cx="55463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GB" sz="1400" i="1" spc="0" dirty="0">
                <a:solidFill>
                  <a:schemeClr val="accent1">
                    <a:lumMod val="50000"/>
                  </a:schemeClr>
                </a:solidFill>
              </a:rPr>
              <a:t>6</a:t>
            </a:r>
            <a:r>
              <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a:t>
            </a:r>
          </a:p>
        </p:txBody>
      </p:sp>
      <p:sp>
        <p:nvSpPr>
          <p:cNvPr id="7" name="Action Button: Go to Beginning 6">
            <a:hlinkClick r:id="rId2" action="ppaction://hlinksldjump" highlightClick="1"/>
            <a:extLst>
              <a:ext uri="{FF2B5EF4-FFF2-40B4-BE49-F238E27FC236}">
                <a16:creationId xmlns:a16="http://schemas.microsoft.com/office/drawing/2014/main" id="{DAC2830F-1B3B-2CBA-AA7F-2ED5BB5E49C2}"/>
              </a:ext>
            </a:extLst>
          </p:cNvPr>
          <p:cNvSpPr/>
          <p:nvPr/>
        </p:nvSpPr>
        <p:spPr>
          <a:xfrm>
            <a:off x="11215991" y="6352162"/>
            <a:ext cx="778213" cy="398834"/>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l-BE" sz="2000" err="1"/>
          </a:p>
        </p:txBody>
      </p:sp>
      <p:sp>
        <p:nvSpPr>
          <p:cNvPr id="39" name="TextBox 38">
            <a:extLst>
              <a:ext uri="{FF2B5EF4-FFF2-40B4-BE49-F238E27FC236}">
                <a16:creationId xmlns:a16="http://schemas.microsoft.com/office/drawing/2014/main" id="{D893A259-350C-A2B1-27BA-312F48D255B0}"/>
              </a:ext>
            </a:extLst>
          </p:cNvPr>
          <p:cNvSpPr txBox="1"/>
          <p:nvPr/>
        </p:nvSpPr>
        <p:spPr bwMode="auto">
          <a:xfrm>
            <a:off x="10437778" y="6397690"/>
            <a:ext cx="778213"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fr-FR" sz="1000" b="0" i="1" u="none" strike="noStrike" kern="1200" cap="none" spc="0" normalizeH="0" baseline="0" noProof="0">
                <a:ln>
                  <a:noFill/>
                </a:ln>
                <a:solidFill>
                  <a:schemeClr val="tx2"/>
                </a:solidFill>
                <a:effectLst/>
                <a:uLnTx/>
                <a:uFillTx/>
                <a:latin typeface="Verdana"/>
                <a:ea typeface="Verdana" pitchFamily="34" charset="0"/>
                <a:cs typeface="Verdana" pitchFamily="34" charset="0"/>
              </a:rPr>
              <a:t>Go to table of content</a:t>
            </a:r>
            <a:endParaRPr kumimoji="0" lang="nl-BE" sz="1000" b="0" i="1" u="none" strike="noStrike" kern="1200" cap="none" spc="0" normalizeH="0" baseline="0" noProof="0" err="1">
              <a:ln>
                <a:noFill/>
              </a:ln>
              <a:solidFill>
                <a:schemeClr val="tx2"/>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2739662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767DA1-8B40-0CFA-BF01-E288E55F3493}"/>
              </a:ext>
            </a:extLst>
          </p:cNvPr>
          <p:cNvSpPr/>
          <p:nvPr/>
        </p:nvSpPr>
        <p:spPr>
          <a:xfrm>
            <a:off x="0" y="0"/>
            <a:ext cx="12190413" cy="1066800"/>
          </a:xfrm>
          <a:prstGeom prst="rect">
            <a:avLst/>
          </a:prstGeom>
          <a:solidFill>
            <a:schemeClr val="accent1">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96000" lvl="2" indent="0">
              <a:buNone/>
            </a:pPr>
            <a:r>
              <a:rPr lang="en-GB" sz="2600" b="1" dirty="0">
                <a:latin typeface="Gotham Rounded Light" pitchFamily="50" charset="0"/>
              </a:rPr>
              <a:t>Respondents</a:t>
            </a:r>
            <a:r>
              <a:rPr lang="en-GB" sz="2600" b="1">
                <a:latin typeface="Gotham Rounded Light" pitchFamily="50" charset="0"/>
              </a:rPr>
              <a:t>: which authority is likely to fill the different parts of the questionnaire?</a:t>
            </a:r>
            <a:endParaRPr lang="en-GB" sz="2600" b="1" dirty="0">
              <a:latin typeface="Gotham Rounded Light" pitchFamily="50" charset="0"/>
            </a:endParaRPr>
          </a:p>
        </p:txBody>
      </p:sp>
      <p:sp>
        <p:nvSpPr>
          <p:cNvPr id="2" name="Rectangle 1">
            <a:extLst>
              <a:ext uri="{FF2B5EF4-FFF2-40B4-BE49-F238E27FC236}">
                <a16:creationId xmlns:a16="http://schemas.microsoft.com/office/drawing/2014/main" id="{A1052D8A-4BC5-7DB1-07E2-400A937F54E0}"/>
              </a:ext>
            </a:extLst>
          </p:cNvPr>
          <p:cNvSpPr/>
          <p:nvPr/>
        </p:nvSpPr>
        <p:spPr>
          <a:xfrm>
            <a:off x="974070" y="3072883"/>
            <a:ext cx="3751350" cy="37423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Preparation</a:t>
            </a:r>
          </a:p>
        </p:txBody>
      </p:sp>
      <p:sp>
        <p:nvSpPr>
          <p:cNvPr id="3" name="Rectangle 2">
            <a:extLst>
              <a:ext uri="{FF2B5EF4-FFF2-40B4-BE49-F238E27FC236}">
                <a16:creationId xmlns:a16="http://schemas.microsoft.com/office/drawing/2014/main" id="{A3175464-5C38-B6A6-7D94-D86D2E5E2D74}"/>
              </a:ext>
            </a:extLst>
          </p:cNvPr>
          <p:cNvSpPr/>
          <p:nvPr/>
        </p:nvSpPr>
        <p:spPr>
          <a:xfrm>
            <a:off x="974070" y="3580935"/>
            <a:ext cx="3751350" cy="37423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General Management</a:t>
            </a:r>
          </a:p>
        </p:txBody>
      </p:sp>
      <p:sp>
        <p:nvSpPr>
          <p:cNvPr id="5" name="Rectangle 4">
            <a:extLst>
              <a:ext uri="{FF2B5EF4-FFF2-40B4-BE49-F238E27FC236}">
                <a16:creationId xmlns:a16="http://schemas.microsoft.com/office/drawing/2014/main" id="{72EE8E1F-D0C6-DCFC-3C7A-DA7F0C7DD0CC}"/>
              </a:ext>
            </a:extLst>
          </p:cNvPr>
          <p:cNvSpPr/>
          <p:nvPr/>
        </p:nvSpPr>
        <p:spPr>
          <a:xfrm>
            <a:off x="974070" y="4103292"/>
            <a:ext cx="3751350" cy="37423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Financial Management</a:t>
            </a:r>
          </a:p>
        </p:txBody>
      </p:sp>
      <p:sp>
        <p:nvSpPr>
          <p:cNvPr id="6" name="Rectangle 5">
            <a:extLst>
              <a:ext uri="{FF2B5EF4-FFF2-40B4-BE49-F238E27FC236}">
                <a16:creationId xmlns:a16="http://schemas.microsoft.com/office/drawing/2014/main" id="{C2D300CC-8B5F-D75A-DD03-317EF3186544}"/>
              </a:ext>
            </a:extLst>
          </p:cNvPr>
          <p:cNvSpPr/>
          <p:nvPr/>
        </p:nvSpPr>
        <p:spPr>
          <a:xfrm>
            <a:off x="974070" y="4622511"/>
            <a:ext cx="3751350" cy="37423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Operations</a:t>
            </a:r>
          </a:p>
        </p:txBody>
      </p:sp>
      <p:sp>
        <p:nvSpPr>
          <p:cNvPr id="8" name="Rectangle 7">
            <a:extLst>
              <a:ext uri="{FF2B5EF4-FFF2-40B4-BE49-F238E27FC236}">
                <a16:creationId xmlns:a16="http://schemas.microsoft.com/office/drawing/2014/main" id="{D8C27558-040B-23C0-48EE-6BD36103AC07}"/>
              </a:ext>
            </a:extLst>
          </p:cNvPr>
          <p:cNvSpPr/>
          <p:nvPr/>
        </p:nvSpPr>
        <p:spPr>
          <a:xfrm>
            <a:off x="974070" y="5141730"/>
            <a:ext cx="3751350" cy="37423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Reporting, monitoring and evaluation</a:t>
            </a:r>
          </a:p>
        </p:txBody>
      </p:sp>
      <p:sp>
        <p:nvSpPr>
          <p:cNvPr id="9" name="Rectangle 8">
            <a:extLst>
              <a:ext uri="{FF2B5EF4-FFF2-40B4-BE49-F238E27FC236}">
                <a16:creationId xmlns:a16="http://schemas.microsoft.com/office/drawing/2014/main" id="{979E0288-8CA8-D9E7-E8AB-DE8E85602972}"/>
              </a:ext>
            </a:extLst>
          </p:cNvPr>
          <p:cNvSpPr/>
          <p:nvPr/>
        </p:nvSpPr>
        <p:spPr>
          <a:xfrm>
            <a:off x="974070" y="5660949"/>
            <a:ext cx="3751350" cy="37423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Audit</a:t>
            </a:r>
          </a:p>
        </p:txBody>
      </p:sp>
      <p:sp>
        <p:nvSpPr>
          <p:cNvPr id="10" name="Rectangle 9">
            <a:extLst>
              <a:ext uri="{FF2B5EF4-FFF2-40B4-BE49-F238E27FC236}">
                <a16:creationId xmlns:a16="http://schemas.microsoft.com/office/drawing/2014/main" id="{DB285270-65F5-C481-267E-0C652E76758B}"/>
              </a:ext>
            </a:extLst>
          </p:cNvPr>
          <p:cNvSpPr/>
          <p:nvPr/>
        </p:nvSpPr>
        <p:spPr>
          <a:xfrm>
            <a:off x="974070" y="1653072"/>
            <a:ext cx="3751350" cy="374239"/>
          </a:xfrm>
          <a:prstGeom prst="rect">
            <a:avLst/>
          </a:prstGeom>
          <a:solidFill>
            <a:schemeClr val="accent1">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Background</a:t>
            </a:r>
          </a:p>
        </p:txBody>
      </p:sp>
      <p:sp>
        <p:nvSpPr>
          <p:cNvPr id="11" name="TextBox 10">
            <a:extLst>
              <a:ext uri="{FF2B5EF4-FFF2-40B4-BE49-F238E27FC236}">
                <a16:creationId xmlns:a16="http://schemas.microsoft.com/office/drawing/2014/main" id="{9FF13F6C-25D1-2F99-39A7-24F1F562F335}"/>
              </a:ext>
            </a:extLst>
          </p:cNvPr>
          <p:cNvSpPr txBox="1"/>
          <p:nvPr/>
        </p:nvSpPr>
        <p:spPr bwMode="auto">
          <a:xfrm>
            <a:off x="197765" y="1651181"/>
            <a:ext cx="548227"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b="0" i="1"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Part A</a:t>
            </a:r>
          </a:p>
        </p:txBody>
      </p:sp>
      <p:sp>
        <p:nvSpPr>
          <p:cNvPr id="12" name="TextBox 11">
            <a:extLst>
              <a:ext uri="{FF2B5EF4-FFF2-40B4-BE49-F238E27FC236}">
                <a16:creationId xmlns:a16="http://schemas.microsoft.com/office/drawing/2014/main" id="{9E5A9DF0-FCF2-FD33-D79C-FE2807B9378A}"/>
              </a:ext>
            </a:extLst>
          </p:cNvPr>
          <p:cNvSpPr txBox="1"/>
          <p:nvPr/>
        </p:nvSpPr>
        <p:spPr bwMode="auto">
          <a:xfrm>
            <a:off x="210364" y="2231152"/>
            <a:ext cx="55463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b="0" i="1"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Part </a:t>
            </a:r>
            <a:r>
              <a:rPr kumimoji="0" lang="en-GB" sz="1400" i="1"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B</a:t>
            </a:r>
          </a:p>
        </p:txBody>
      </p:sp>
      <p:sp>
        <p:nvSpPr>
          <p:cNvPr id="13" name="Rectangle 12">
            <a:extLst>
              <a:ext uri="{FF2B5EF4-FFF2-40B4-BE49-F238E27FC236}">
                <a16:creationId xmlns:a16="http://schemas.microsoft.com/office/drawing/2014/main" id="{16A2CF77-B57C-3914-FC20-5D25A52A735F}"/>
              </a:ext>
            </a:extLst>
          </p:cNvPr>
          <p:cNvSpPr/>
          <p:nvPr/>
        </p:nvSpPr>
        <p:spPr>
          <a:xfrm>
            <a:off x="974070" y="1653072"/>
            <a:ext cx="3751350" cy="374239"/>
          </a:xfrm>
          <a:prstGeom prst="rect">
            <a:avLst/>
          </a:prstGeom>
          <a:noFill/>
          <a:ln w="28575">
            <a:solidFill>
              <a:schemeClr val="accent1">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p>
        </p:txBody>
      </p:sp>
      <p:sp>
        <p:nvSpPr>
          <p:cNvPr id="14" name="Rectangle 13">
            <a:extLst>
              <a:ext uri="{FF2B5EF4-FFF2-40B4-BE49-F238E27FC236}">
                <a16:creationId xmlns:a16="http://schemas.microsoft.com/office/drawing/2014/main" id="{61A6EE50-DEDB-86B3-C0DC-8FF4BB0FF36D}"/>
              </a:ext>
            </a:extLst>
          </p:cNvPr>
          <p:cNvSpPr/>
          <p:nvPr/>
        </p:nvSpPr>
        <p:spPr>
          <a:xfrm>
            <a:off x="974070" y="4107844"/>
            <a:ext cx="3751350" cy="374239"/>
          </a:xfrm>
          <a:prstGeom prst="rect">
            <a:avLst/>
          </a:prstGeom>
          <a:no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p>
        </p:txBody>
      </p:sp>
      <p:sp>
        <p:nvSpPr>
          <p:cNvPr id="15" name="Rectangle 14">
            <a:extLst>
              <a:ext uri="{FF2B5EF4-FFF2-40B4-BE49-F238E27FC236}">
                <a16:creationId xmlns:a16="http://schemas.microsoft.com/office/drawing/2014/main" id="{F88D42C6-FACE-4346-E0CD-085F02AD0FC9}"/>
              </a:ext>
            </a:extLst>
          </p:cNvPr>
          <p:cNvSpPr/>
          <p:nvPr/>
        </p:nvSpPr>
        <p:spPr>
          <a:xfrm>
            <a:off x="974070" y="4622511"/>
            <a:ext cx="3751350" cy="374239"/>
          </a:xfrm>
          <a:prstGeom prst="rect">
            <a:avLst/>
          </a:prstGeom>
          <a:no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p>
        </p:txBody>
      </p:sp>
      <p:sp>
        <p:nvSpPr>
          <p:cNvPr id="16" name="Rectangle 15">
            <a:extLst>
              <a:ext uri="{FF2B5EF4-FFF2-40B4-BE49-F238E27FC236}">
                <a16:creationId xmlns:a16="http://schemas.microsoft.com/office/drawing/2014/main" id="{33C5F5CA-F7DC-68C0-6B6E-02488B640B1A}"/>
              </a:ext>
            </a:extLst>
          </p:cNvPr>
          <p:cNvSpPr/>
          <p:nvPr/>
        </p:nvSpPr>
        <p:spPr>
          <a:xfrm>
            <a:off x="974070" y="3580935"/>
            <a:ext cx="3751350" cy="374239"/>
          </a:xfrm>
          <a:prstGeom prst="rect">
            <a:avLst/>
          </a:prstGeom>
          <a:no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p>
        </p:txBody>
      </p:sp>
      <p:sp>
        <p:nvSpPr>
          <p:cNvPr id="17" name="Rectangle 16">
            <a:extLst>
              <a:ext uri="{FF2B5EF4-FFF2-40B4-BE49-F238E27FC236}">
                <a16:creationId xmlns:a16="http://schemas.microsoft.com/office/drawing/2014/main" id="{D0CD572D-30C4-3A51-E63E-995F4754BE1D}"/>
              </a:ext>
            </a:extLst>
          </p:cNvPr>
          <p:cNvSpPr/>
          <p:nvPr/>
        </p:nvSpPr>
        <p:spPr>
          <a:xfrm>
            <a:off x="974070" y="3067877"/>
            <a:ext cx="3751350" cy="374239"/>
          </a:xfrm>
          <a:prstGeom prst="rect">
            <a:avLst/>
          </a:prstGeom>
          <a:no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p>
        </p:txBody>
      </p:sp>
      <p:sp>
        <p:nvSpPr>
          <p:cNvPr id="18" name="Rectangle 17">
            <a:extLst>
              <a:ext uri="{FF2B5EF4-FFF2-40B4-BE49-F238E27FC236}">
                <a16:creationId xmlns:a16="http://schemas.microsoft.com/office/drawing/2014/main" id="{C177F5A8-D3A4-4E48-729C-813941450152}"/>
              </a:ext>
            </a:extLst>
          </p:cNvPr>
          <p:cNvSpPr/>
          <p:nvPr/>
        </p:nvSpPr>
        <p:spPr>
          <a:xfrm>
            <a:off x="974070" y="5136724"/>
            <a:ext cx="3751350" cy="374239"/>
          </a:xfrm>
          <a:prstGeom prst="rect">
            <a:avLst/>
          </a:prstGeom>
          <a:no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p>
        </p:txBody>
      </p:sp>
      <p:sp>
        <p:nvSpPr>
          <p:cNvPr id="19" name="Rectangle 18">
            <a:extLst>
              <a:ext uri="{FF2B5EF4-FFF2-40B4-BE49-F238E27FC236}">
                <a16:creationId xmlns:a16="http://schemas.microsoft.com/office/drawing/2014/main" id="{3C5ACC9C-29BF-4C0D-0929-65ABC8792BE0}"/>
              </a:ext>
            </a:extLst>
          </p:cNvPr>
          <p:cNvSpPr/>
          <p:nvPr/>
        </p:nvSpPr>
        <p:spPr>
          <a:xfrm>
            <a:off x="974070" y="5653105"/>
            <a:ext cx="3751350" cy="374239"/>
          </a:xfrm>
          <a:prstGeom prst="rect">
            <a:avLst/>
          </a:prstGeom>
          <a:noFill/>
          <a:ln w="285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p>
        </p:txBody>
      </p:sp>
      <p:cxnSp>
        <p:nvCxnSpPr>
          <p:cNvPr id="27" name="Straight Connector 26">
            <a:extLst>
              <a:ext uri="{FF2B5EF4-FFF2-40B4-BE49-F238E27FC236}">
                <a16:creationId xmlns:a16="http://schemas.microsoft.com/office/drawing/2014/main" id="{F186F119-FD41-C161-6A35-5FFC8190E124}"/>
              </a:ext>
            </a:extLst>
          </p:cNvPr>
          <p:cNvCxnSpPr>
            <a:cxnSpLocks/>
          </p:cNvCxnSpPr>
          <p:nvPr/>
        </p:nvCxnSpPr>
        <p:spPr>
          <a:xfrm>
            <a:off x="210364" y="2183092"/>
            <a:ext cx="11750794" cy="0"/>
          </a:xfrm>
          <a:prstGeom prst="line">
            <a:avLst/>
          </a:prstGeom>
          <a:ln w="12700">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5634F4B1-6243-D55E-54AC-6ED32E1CFD79}"/>
              </a:ext>
            </a:extLst>
          </p:cNvPr>
          <p:cNvSpPr/>
          <p:nvPr/>
        </p:nvSpPr>
        <p:spPr>
          <a:xfrm>
            <a:off x="993020" y="2351992"/>
            <a:ext cx="3751350" cy="374239"/>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Administrative Practices</a:t>
            </a:r>
          </a:p>
        </p:txBody>
      </p:sp>
      <p:sp>
        <p:nvSpPr>
          <p:cNvPr id="29" name="Rectangle 28">
            <a:extLst>
              <a:ext uri="{FF2B5EF4-FFF2-40B4-BE49-F238E27FC236}">
                <a16:creationId xmlns:a16="http://schemas.microsoft.com/office/drawing/2014/main" id="{793ACB3B-2FFF-0FA2-194A-1741809D27C0}"/>
              </a:ext>
            </a:extLst>
          </p:cNvPr>
          <p:cNvSpPr/>
          <p:nvPr/>
        </p:nvSpPr>
        <p:spPr>
          <a:xfrm>
            <a:off x="993020" y="2351992"/>
            <a:ext cx="3751350" cy="374239"/>
          </a:xfrm>
          <a:prstGeom prst="rect">
            <a:avLst/>
          </a:prstGeom>
          <a:noFill/>
          <a:ln w="2857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p>
        </p:txBody>
      </p:sp>
      <p:cxnSp>
        <p:nvCxnSpPr>
          <p:cNvPr id="31" name="Straight Connector 30">
            <a:extLst>
              <a:ext uri="{FF2B5EF4-FFF2-40B4-BE49-F238E27FC236}">
                <a16:creationId xmlns:a16="http://schemas.microsoft.com/office/drawing/2014/main" id="{0E26A909-730E-8936-10CC-5B28C63486FF}"/>
              </a:ext>
            </a:extLst>
          </p:cNvPr>
          <p:cNvCxnSpPr>
            <a:cxnSpLocks/>
          </p:cNvCxnSpPr>
          <p:nvPr/>
        </p:nvCxnSpPr>
        <p:spPr>
          <a:xfrm>
            <a:off x="237258" y="2909233"/>
            <a:ext cx="11750794" cy="0"/>
          </a:xfrm>
          <a:prstGeom prst="line">
            <a:avLst/>
          </a:prstGeom>
          <a:ln w="12700">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5FEB14BE-9512-C244-6D97-ECE72BCE81FD}"/>
              </a:ext>
            </a:extLst>
          </p:cNvPr>
          <p:cNvSpPr txBox="1"/>
          <p:nvPr/>
        </p:nvSpPr>
        <p:spPr bwMode="auto">
          <a:xfrm>
            <a:off x="210364" y="2973672"/>
            <a:ext cx="55463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b="0" i="1"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Part </a:t>
            </a:r>
            <a:r>
              <a:rPr kumimoji="0" lang="en-GB" sz="1400" i="1"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C</a:t>
            </a:r>
          </a:p>
        </p:txBody>
      </p:sp>
      <p:sp>
        <p:nvSpPr>
          <p:cNvPr id="33" name="TextBox 32">
            <a:extLst>
              <a:ext uri="{FF2B5EF4-FFF2-40B4-BE49-F238E27FC236}">
                <a16:creationId xmlns:a16="http://schemas.microsoft.com/office/drawing/2014/main" id="{4F772F60-A873-F7BC-C035-8FCC831DA18B}"/>
              </a:ext>
            </a:extLst>
          </p:cNvPr>
          <p:cNvSpPr txBox="1"/>
          <p:nvPr/>
        </p:nvSpPr>
        <p:spPr bwMode="auto">
          <a:xfrm>
            <a:off x="750844" y="3263842"/>
            <a:ext cx="55463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1.</a:t>
            </a:r>
          </a:p>
        </p:txBody>
      </p:sp>
      <p:sp>
        <p:nvSpPr>
          <p:cNvPr id="34" name="TextBox 33">
            <a:extLst>
              <a:ext uri="{FF2B5EF4-FFF2-40B4-BE49-F238E27FC236}">
                <a16:creationId xmlns:a16="http://schemas.microsoft.com/office/drawing/2014/main" id="{80B1152B-264D-6447-43F9-0D750FD64EB2}"/>
              </a:ext>
            </a:extLst>
          </p:cNvPr>
          <p:cNvSpPr txBox="1"/>
          <p:nvPr/>
        </p:nvSpPr>
        <p:spPr bwMode="auto">
          <a:xfrm>
            <a:off x="750844" y="3780070"/>
            <a:ext cx="55463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2.</a:t>
            </a:r>
          </a:p>
        </p:txBody>
      </p:sp>
      <p:sp>
        <p:nvSpPr>
          <p:cNvPr id="35" name="TextBox 34">
            <a:extLst>
              <a:ext uri="{FF2B5EF4-FFF2-40B4-BE49-F238E27FC236}">
                <a16:creationId xmlns:a16="http://schemas.microsoft.com/office/drawing/2014/main" id="{CB31BCFE-2234-D059-05D9-56A377FD26B4}"/>
              </a:ext>
            </a:extLst>
          </p:cNvPr>
          <p:cNvSpPr txBox="1"/>
          <p:nvPr/>
        </p:nvSpPr>
        <p:spPr bwMode="auto">
          <a:xfrm>
            <a:off x="750844" y="4296298"/>
            <a:ext cx="55463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GB" sz="1400" i="1" spc="0" dirty="0">
                <a:solidFill>
                  <a:schemeClr val="accent1">
                    <a:lumMod val="50000"/>
                  </a:schemeClr>
                </a:solidFill>
              </a:rPr>
              <a:t>3</a:t>
            </a:r>
            <a:r>
              <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a:t>
            </a:r>
          </a:p>
        </p:txBody>
      </p:sp>
      <p:sp>
        <p:nvSpPr>
          <p:cNvPr id="36" name="TextBox 35">
            <a:extLst>
              <a:ext uri="{FF2B5EF4-FFF2-40B4-BE49-F238E27FC236}">
                <a16:creationId xmlns:a16="http://schemas.microsoft.com/office/drawing/2014/main" id="{6F6F39B5-D277-084A-4260-D20298AF6EEE}"/>
              </a:ext>
            </a:extLst>
          </p:cNvPr>
          <p:cNvSpPr txBox="1"/>
          <p:nvPr/>
        </p:nvSpPr>
        <p:spPr bwMode="auto">
          <a:xfrm>
            <a:off x="750844" y="4812526"/>
            <a:ext cx="55463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GB" sz="1400" i="1" spc="0" dirty="0">
                <a:solidFill>
                  <a:schemeClr val="accent1">
                    <a:lumMod val="50000"/>
                  </a:schemeClr>
                </a:solidFill>
              </a:rPr>
              <a:t>4</a:t>
            </a:r>
            <a:r>
              <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a:t>
            </a:r>
          </a:p>
        </p:txBody>
      </p:sp>
      <p:sp>
        <p:nvSpPr>
          <p:cNvPr id="37" name="TextBox 36">
            <a:extLst>
              <a:ext uri="{FF2B5EF4-FFF2-40B4-BE49-F238E27FC236}">
                <a16:creationId xmlns:a16="http://schemas.microsoft.com/office/drawing/2014/main" id="{814A46EC-B0E3-2491-94D1-F01BCC7180B1}"/>
              </a:ext>
            </a:extLst>
          </p:cNvPr>
          <p:cNvSpPr txBox="1"/>
          <p:nvPr/>
        </p:nvSpPr>
        <p:spPr bwMode="auto">
          <a:xfrm>
            <a:off x="750844" y="5328754"/>
            <a:ext cx="55463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GB" sz="1400" i="1" spc="0" dirty="0">
                <a:solidFill>
                  <a:schemeClr val="accent1">
                    <a:lumMod val="50000"/>
                  </a:schemeClr>
                </a:solidFill>
              </a:rPr>
              <a:t>5</a:t>
            </a:r>
            <a:r>
              <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a:t>
            </a:r>
          </a:p>
        </p:txBody>
      </p:sp>
      <p:sp>
        <p:nvSpPr>
          <p:cNvPr id="38" name="TextBox 37">
            <a:extLst>
              <a:ext uri="{FF2B5EF4-FFF2-40B4-BE49-F238E27FC236}">
                <a16:creationId xmlns:a16="http://schemas.microsoft.com/office/drawing/2014/main" id="{82460426-1A37-921F-7878-549CDFA7BE15}"/>
              </a:ext>
            </a:extLst>
          </p:cNvPr>
          <p:cNvSpPr txBox="1"/>
          <p:nvPr/>
        </p:nvSpPr>
        <p:spPr bwMode="auto">
          <a:xfrm>
            <a:off x="750844" y="5844983"/>
            <a:ext cx="554639"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GB" sz="1400" i="1" spc="0" dirty="0">
                <a:solidFill>
                  <a:schemeClr val="accent1">
                    <a:lumMod val="50000"/>
                  </a:schemeClr>
                </a:solidFill>
              </a:rPr>
              <a:t>6</a:t>
            </a:r>
            <a:r>
              <a:rPr kumimoji="0" lang="en-GB" sz="140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a:t>
            </a:r>
          </a:p>
        </p:txBody>
      </p:sp>
      <p:sp>
        <p:nvSpPr>
          <p:cNvPr id="40" name="Rectangle 39">
            <a:extLst>
              <a:ext uri="{FF2B5EF4-FFF2-40B4-BE49-F238E27FC236}">
                <a16:creationId xmlns:a16="http://schemas.microsoft.com/office/drawing/2014/main" id="{13BFF4AF-D2E5-027B-8F92-087F44C08195}"/>
              </a:ext>
            </a:extLst>
          </p:cNvPr>
          <p:cNvSpPr/>
          <p:nvPr/>
        </p:nvSpPr>
        <p:spPr>
          <a:xfrm>
            <a:off x="4939553" y="1651182"/>
            <a:ext cx="2017059" cy="4376160"/>
          </a:xfrm>
          <a:prstGeom prst="rect">
            <a:avLst/>
          </a:prstGeom>
          <a:solidFill>
            <a:schemeClr val="accent5"/>
          </a:solid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84325679-852E-9307-FA6B-2DDA89512835}"/>
              </a:ext>
            </a:extLst>
          </p:cNvPr>
          <p:cNvSpPr/>
          <p:nvPr/>
        </p:nvSpPr>
        <p:spPr>
          <a:xfrm>
            <a:off x="7170277" y="1651180"/>
            <a:ext cx="2017059" cy="4376160"/>
          </a:xfrm>
          <a:prstGeom prst="rect">
            <a:avLst/>
          </a:prstGeom>
          <a:pattFill prst="wdUpDiag">
            <a:fgClr>
              <a:schemeClr val="accent2"/>
            </a:fgClr>
            <a:bgClr>
              <a:schemeClr val="bg1"/>
            </a:bgClr>
          </a:patt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A6DB1820-93BD-013D-543E-5ED9AE2D8473}"/>
              </a:ext>
            </a:extLst>
          </p:cNvPr>
          <p:cNvSpPr/>
          <p:nvPr/>
        </p:nvSpPr>
        <p:spPr>
          <a:xfrm>
            <a:off x="9414099" y="1651180"/>
            <a:ext cx="2017059" cy="4376163"/>
          </a:xfrm>
          <a:prstGeom prst="rect">
            <a:avLst/>
          </a:prstGeom>
          <a:solidFill>
            <a:schemeClr val="accent4"/>
          </a:solid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Audit Authority</a:t>
            </a:r>
          </a:p>
        </p:txBody>
      </p:sp>
      <p:sp>
        <p:nvSpPr>
          <p:cNvPr id="20" name="Rectangle 19">
            <a:extLst>
              <a:ext uri="{FF2B5EF4-FFF2-40B4-BE49-F238E27FC236}">
                <a16:creationId xmlns:a16="http://schemas.microsoft.com/office/drawing/2014/main" id="{C44094E4-99B1-0622-9C04-2E34B06ED91F}"/>
              </a:ext>
            </a:extLst>
          </p:cNvPr>
          <p:cNvSpPr/>
          <p:nvPr/>
        </p:nvSpPr>
        <p:spPr>
          <a:xfrm>
            <a:off x="9414098" y="2973672"/>
            <a:ext cx="2017059" cy="2506401"/>
          </a:xfrm>
          <a:prstGeom prst="rect">
            <a:avLst/>
          </a:prstGeom>
          <a:pattFill prst="wdUpDiag">
            <a:fgClr>
              <a:schemeClr val="accent4"/>
            </a:fgClr>
            <a:bgClr>
              <a:schemeClr val="bg1"/>
            </a:bgClr>
          </a:patt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1C7E54A-5AB4-DC17-8B5E-ED4327189806}"/>
              </a:ext>
            </a:extLst>
          </p:cNvPr>
          <p:cNvSpPr/>
          <p:nvPr/>
        </p:nvSpPr>
        <p:spPr>
          <a:xfrm>
            <a:off x="4939552" y="5544198"/>
            <a:ext cx="2017059" cy="485239"/>
          </a:xfrm>
          <a:prstGeom prst="rect">
            <a:avLst/>
          </a:prstGeom>
          <a:pattFill prst="wdUpDiag">
            <a:fgClr>
              <a:schemeClr val="accent5"/>
            </a:fgClr>
            <a:bgClr>
              <a:schemeClr val="bg1"/>
            </a:bgClr>
          </a:patt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20EAFB9-F942-1AB4-A88E-3AC7DF3C3E62}"/>
              </a:ext>
            </a:extLst>
          </p:cNvPr>
          <p:cNvSpPr/>
          <p:nvPr/>
        </p:nvSpPr>
        <p:spPr>
          <a:xfrm>
            <a:off x="4939551" y="1268460"/>
            <a:ext cx="2017059" cy="277977"/>
          </a:xfrm>
          <a:prstGeom prst="rect">
            <a:avLst/>
          </a:prstGeom>
          <a:solidFill>
            <a:schemeClr val="accent5"/>
          </a:solid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Managing Authority</a:t>
            </a:r>
          </a:p>
        </p:txBody>
      </p:sp>
      <p:sp>
        <p:nvSpPr>
          <p:cNvPr id="24" name="Rectangle 23">
            <a:extLst>
              <a:ext uri="{FF2B5EF4-FFF2-40B4-BE49-F238E27FC236}">
                <a16:creationId xmlns:a16="http://schemas.microsoft.com/office/drawing/2014/main" id="{62F9C24F-CD8B-DC8C-C4FF-05D5A19B188D}"/>
              </a:ext>
            </a:extLst>
          </p:cNvPr>
          <p:cNvSpPr/>
          <p:nvPr/>
        </p:nvSpPr>
        <p:spPr>
          <a:xfrm>
            <a:off x="7170277" y="1263662"/>
            <a:ext cx="2017059" cy="277977"/>
          </a:xfrm>
          <a:prstGeom prst="rect">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Intermediate Bodies</a:t>
            </a:r>
          </a:p>
        </p:txBody>
      </p:sp>
      <p:sp>
        <p:nvSpPr>
          <p:cNvPr id="25" name="Rectangle 24">
            <a:extLst>
              <a:ext uri="{FF2B5EF4-FFF2-40B4-BE49-F238E27FC236}">
                <a16:creationId xmlns:a16="http://schemas.microsoft.com/office/drawing/2014/main" id="{8C798503-85F8-73A2-DFEC-7849BA924FAD}"/>
              </a:ext>
            </a:extLst>
          </p:cNvPr>
          <p:cNvSpPr/>
          <p:nvPr/>
        </p:nvSpPr>
        <p:spPr>
          <a:xfrm>
            <a:off x="9414098" y="1261437"/>
            <a:ext cx="2017059" cy="277977"/>
          </a:xfrm>
          <a:prstGeom prst="rect">
            <a:avLst/>
          </a:prstGeom>
          <a:solidFill>
            <a:schemeClr val="accent4"/>
          </a:solid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t>Audit Authority</a:t>
            </a:r>
          </a:p>
        </p:txBody>
      </p:sp>
      <p:sp>
        <p:nvSpPr>
          <p:cNvPr id="26" name="TextBox 25">
            <a:extLst>
              <a:ext uri="{FF2B5EF4-FFF2-40B4-BE49-F238E27FC236}">
                <a16:creationId xmlns:a16="http://schemas.microsoft.com/office/drawing/2014/main" id="{AB0719BB-9EF6-29C3-0FD8-07E3E5419BBB}"/>
              </a:ext>
            </a:extLst>
          </p:cNvPr>
          <p:cNvSpPr txBox="1"/>
          <p:nvPr/>
        </p:nvSpPr>
        <p:spPr bwMode="auto">
          <a:xfrm>
            <a:off x="974070" y="6128989"/>
            <a:ext cx="8880049" cy="64633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lang="en-GB" sz="1400" b="1" i="1" spc="0" dirty="0"/>
              <a:t>This highly depends on the programme’s organisation and level of information centralisation: the MA will be able to indicate what bodies should participate on what parts depending on their own organisation!</a:t>
            </a:r>
            <a:endParaRPr kumimoji="0" lang="en-GB" sz="1400" b="1" i="1" u="none" strike="noStrike" kern="1200" cap="none" spc="0" normalizeH="0" baseline="0" noProof="0" dirty="0" err="1">
              <a:ln>
                <a:noFill/>
              </a:ln>
              <a:solidFill>
                <a:schemeClr val="tx1"/>
              </a:solidFill>
              <a:effectLst/>
              <a:uLnTx/>
              <a:uFillTx/>
              <a:latin typeface="Verdana"/>
              <a:ea typeface="Verdana" pitchFamily="34" charset="0"/>
              <a:cs typeface="Verdana" pitchFamily="34" charset="0"/>
            </a:endParaRPr>
          </a:p>
        </p:txBody>
      </p:sp>
      <p:sp>
        <p:nvSpPr>
          <p:cNvPr id="7" name="Action Button: Go to Beginning 6">
            <a:hlinkClick r:id="rId3" action="ppaction://hlinksldjump" highlightClick="1"/>
            <a:extLst>
              <a:ext uri="{FF2B5EF4-FFF2-40B4-BE49-F238E27FC236}">
                <a16:creationId xmlns:a16="http://schemas.microsoft.com/office/drawing/2014/main" id="{4BDD66AA-421B-17DA-53C7-1107084E250F}"/>
              </a:ext>
            </a:extLst>
          </p:cNvPr>
          <p:cNvSpPr/>
          <p:nvPr/>
        </p:nvSpPr>
        <p:spPr>
          <a:xfrm>
            <a:off x="11215991" y="6352162"/>
            <a:ext cx="778213" cy="398834"/>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l-BE" sz="2000" err="1"/>
          </a:p>
        </p:txBody>
      </p:sp>
      <p:sp>
        <p:nvSpPr>
          <p:cNvPr id="21" name="TextBox 20">
            <a:extLst>
              <a:ext uri="{FF2B5EF4-FFF2-40B4-BE49-F238E27FC236}">
                <a16:creationId xmlns:a16="http://schemas.microsoft.com/office/drawing/2014/main" id="{570FD293-CAFC-A3A8-7135-7CF6C7318884}"/>
              </a:ext>
            </a:extLst>
          </p:cNvPr>
          <p:cNvSpPr txBox="1"/>
          <p:nvPr/>
        </p:nvSpPr>
        <p:spPr bwMode="auto">
          <a:xfrm>
            <a:off x="10437778" y="6397690"/>
            <a:ext cx="778213"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fr-FR" sz="1000" b="0" i="1" u="none" strike="noStrike" kern="1200" cap="none" spc="0" normalizeH="0" baseline="0" noProof="0">
                <a:ln>
                  <a:noFill/>
                </a:ln>
                <a:solidFill>
                  <a:schemeClr val="tx2"/>
                </a:solidFill>
                <a:effectLst/>
                <a:uLnTx/>
                <a:uFillTx/>
                <a:latin typeface="Verdana"/>
                <a:ea typeface="Verdana" pitchFamily="34" charset="0"/>
                <a:cs typeface="Verdana" pitchFamily="34" charset="0"/>
              </a:rPr>
              <a:t>Go to table of content</a:t>
            </a:r>
            <a:endParaRPr kumimoji="0" lang="nl-BE" sz="1000" b="0" i="1" u="none" strike="noStrike" kern="1200" cap="none" spc="0" normalizeH="0" baseline="0" noProof="0" err="1">
              <a:ln>
                <a:noFill/>
              </a:ln>
              <a:solidFill>
                <a:schemeClr val="tx2"/>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55842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767DA1-8B40-0CFA-BF01-E288E55F3493}"/>
              </a:ext>
            </a:extLst>
          </p:cNvPr>
          <p:cNvSpPr/>
          <p:nvPr/>
        </p:nvSpPr>
        <p:spPr>
          <a:xfrm>
            <a:off x="0" y="0"/>
            <a:ext cx="12190413" cy="1066800"/>
          </a:xfrm>
          <a:prstGeom prst="rect">
            <a:avLst/>
          </a:prstGeom>
          <a:solidFill>
            <a:schemeClr val="accent1">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96000" lvl="2" indent="0">
              <a:buNone/>
            </a:pPr>
            <a:r>
              <a:rPr lang="en-GB" sz="2600" b="1" dirty="0">
                <a:latin typeface="Gotham Rounded Light" pitchFamily="50" charset="0"/>
              </a:rPr>
              <a:t>Background (excl. ETC-Interreg)</a:t>
            </a:r>
          </a:p>
        </p:txBody>
      </p:sp>
      <p:pic>
        <p:nvPicPr>
          <p:cNvPr id="5" name="Picture 4">
            <a:extLst>
              <a:ext uri="{FF2B5EF4-FFF2-40B4-BE49-F238E27FC236}">
                <a16:creationId xmlns:a16="http://schemas.microsoft.com/office/drawing/2014/main" id="{2A5B7CA6-2DDE-BA40-9A4C-E03E94DD61F7}"/>
              </a:ext>
            </a:extLst>
          </p:cNvPr>
          <p:cNvPicPr>
            <a:picLocks noChangeAspect="1"/>
          </p:cNvPicPr>
          <p:nvPr/>
        </p:nvPicPr>
        <p:blipFill>
          <a:blip r:embed="rId2"/>
          <a:stretch>
            <a:fillRect/>
          </a:stretch>
        </p:blipFill>
        <p:spPr>
          <a:xfrm>
            <a:off x="898560" y="2275775"/>
            <a:ext cx="10056057" cy="4178968"/>
          </a:xfrm>
          <a:prstGeom prst="rect">
            <a:avLst/>
          </a:prstGeom>
        </p:spPr>
      </p:pic>
      <p:cxnSp>
        <p:nvCxnSpPr>
          <p:cNvPr id="8" name="Straight Arrow Connector 7">
            <a:extLst>
              <a:ext uri="{FF2B5EF4-FFF2-40B4-BE49-F238E27FC236}">
                <a16:creationId xmlns:a16="http://schemas.microsoft.com/office/drawing/2014/main" id="{B219DD02-35ED-FB39-68C4-7010A2BABD3F}"/>
              </a:ext>
            </a:extLst>
          </p:cNvPr>
          <p:cNvCxnSpPr>
            <a:cxnSpLocks/>
          </p:cNvCxnSpPr>
          <p:nvPr/>
        </p:nvCxnSpPr>
        <p:spPr>
          <a:xfrm>
            <a:off x="3760779" y="1912469"/>
            <a:ext cx="0" cy="1001588"/>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8D89933-DF31-9354-06F7-C9226857453C}"/>
              </a:ext>
            </a:extLst>
          </p:cNvPr>
          <p:cNvSpPr txBox="1"/>
          <p:nvPr/>
        </p:nvSpPr>
        <p:spPr bwMode="auto">
          <a:xfrm>
            <a:off x="3146417" y="1598144"/>
            <a:ext cx="1242328" cy="215444"/>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b="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Select the MS</a:t>
            </a:r>
          </a:p>
        </p:txBody>
      </p:sp>
      <p:cxnSp>
        <p:nvCxnSpPr>
          <p:cNvPr id="15" name="Straight Arrow Connector 14">
            <a:extLst>
              <a:ext uri="{FF2B5EF4-FFF2-40B4-BE49-F238E27FC236}">
                <a16:creationId xmlns:a16="http://schemas.microsoft.com/office/drawing/2014/main" id="{D8EFA685-300D-5608-BD7D-BD1DF283CB26}"/>
              </a:ext>
            </a:extLst>
          </p:cNvPr>
          <p:cNvCxnSpPr>
            <a:cxnSpLocks/>
          </p:cNvCxnSpPr>
          <p:nvPr/>
        </p:nvCxnSpPr>
        <p:spPr>
          <a:xfrm>
            <a:off x="5336627" y="2182024"/>
            <a:ext cx="0" cy="1211138"/>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0264623-AA66-2557-7B23-E35E0C57E7EE}"/>
              </a:ext>
            </a:extLst>
          </p:cNvPr>
          <p:cNvSpPr txBox="1"/>
          <p:nvPr/>
        </p:nvSpPr>
        <p:spPr bwMode="auto">
          <a:xfrm>
            <a:off x="4384676" y="1890809"/>
            <a:ext cx="2016578" cy="215444"/>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b="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Select the Programme</a:t>
            </a:r>
          </a:p>
        </p:txBody>
      </p:sp>
      <p:cxnSp>
        <p:nvCxnSpPr>
          <p:cNvPr id="20" name="Straight Arrow Connector 19">
            <a:extLst>
              <a:ext uri="{FF2B5EF4-FFF2-40B4-BE49-F238E27FC236}">
                <a16:creationId xmlns:a16="http://schemas.microsoft.com/office/drawing/2014/main" id="{52948876-2002-A4A0-BB4A-5F980C39AE28}"/>
              </a:ext>
            </a:extLst>
          </p:cNvPr>
          <p:cNvCxnSpPr>
            <a:cxnSpLocks/>
          </p:cNvCxnSpPr>
          <p:nvPr/>
        </p:nvCxnSpPr>
        <p:spPr>
          <a:xfrm>
            <a:off x="7805737" y="1803985"/>
            <a:ext cx="0" cy="1001588"/>
          </a:xfrm>
          <a:prstGeom prst="straightConnector1">
            <a:avLst/>
          </a:prstGeom>
          <a:ln w="57150">
            <a:solidFill>
              <a:schemeClr val="accent4">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3147478-0FC2-2903-1B76-D2B899555232}"/>
              </a:ext>
            </a:extLst>
          </p:cNvPr>
          <p:cNvSpPr txBox="1"/>
          <p:nvPr/>
        </p:nvSpPr>
        <p:spPr bwMode="auto">
          <a:xfrm>
            <a:off x="6909658" y="1511426"/>
            <a:ext cx="1792157"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GB" sz="1400" i="1" spc="0" dirty="0">
                <a:solidFill>
                  <a:schemeClr val="accent4"/>
                </a:solidFill>
              </a:rPr>
              <a:t>Filled automatically</a:t>
            </a:r>
            <a:endParaRPr kumimoji="0" lang="en-GB" sz="1400" b="0" i="1" u="none" strike="noStrike" kern="1200" cap="none" spc="0" normalizeH="0" baseline="0" noProof="0" dirty="0">
              <a:ln>
                <a:noFill/>
              </a:ln>
              <a:solidFill>
                <a:schemeClr val="accent4"/>
              </a:solidFill>
              <a:effectLst/>
              <a:uLnTx/>
              <a:uFillTx/>
              <a:latin typeface="Verdana"/>
              <a:ea typeface="Verdana" pitchFamily="34" charset="0"/>
              <a:cs typeface="Verdana" pitchFamily="34" charset="0"/>
            </a:endParaRPr>
          </a:p>
        </p:txBody>
      </p:sp>
      <p:sp>
        <p:nvSpPr>
          <p:cNvPr id="23" name="TextBox 22">
            <a:extLst>
              <a:ext uri="{FF2B5EF4-FFF2-40B4-BE49-F238E27FC236}">
                <a16:creationId xmlns:a16="http://schemas.microsoft.com/office/drawing/2014/main" id="{ED3E7620-47AD-6AA1-CF90-527E1ED1D5DE}"/>
              </a:ext>
            </a:extLst>
          </p:cNvPr>
          <p:cNvSpPr txBox="1"/>
          <p:nvPr/>
        </p:nvSpPr>
        <p:spPr bwMode="auto">
          <a:xfrm>
            <a:off x="4990306" y="5600859"/>
            <a:ext cx="2334419" cy="61555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GB" sz="2000" i="1" spc="0" dirty="0">
                <a:solidFill>
                  <a:schemeClr val="accent4"/>
                </a:solidFill>
              </a:rPr>
              <a:t>Filled automatically</a:t>
            </a:r>
            <a:endParaRPr kumimoji="0" lang="en-GB" sz="2000" b="0" i="1" u="none" strike="noStrike" kern="1200" cap="none" spc="0" normalizeH="0" baseline="0" noProof="0" dirty="0">
              <a:ln>
                <a:noFill/>
              </a:ln>
              <a:solidFill>
                <a:schemeClr val="accent4"/>
              </a:solidFill>
              <a:effectLst/>
              <a:uLnTx/>
              <a:uFillTx/>
              <a:latin typeface="Verdana"/>
              <a:ea typeface="Verdana" pitchFamily="34" charset="0"/>
              <a:cs typeface="Verdana" pitchFamily="34" charset="0"/>
            </a:endParaRPr>
          </a:p>
        </p:txBody>
      </p:sp>
      <p:sp>
        <p:nvSpPr>
          <p:cNvPr id="25" name="Rectangle 24">
            <a:extLst>
              <a:ext uri="{FF2B5EF4-FFF2-40B4-BE49-F238E27FC236}">
                <a16:creationId xmlns:a16="http://schemas.microsoft.com/office/drawing/2014/main" id="{A53F15F1-8E8D-4441-53E8-0366A8AD0B6C}"/>
              </a:ext>
            </a:extLst>
          </p:cNvPr>
          <p:cNvSpPr/>
          <p:nvPr/>
        </p:nvSpPr>
        <p:spPr>
          <a:xfrm>
            <a:off x="971550" y="4276025"/>
            <a:ext cx="9983065" cy="2178718"/>
          </a:xfrm>
          <a:prstGeom prst="rect">
            <a:avLst/>
          </a:prstGeom>
          <a:noFill/>
          <a:ln w="381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Action Button: Go to Beginning 1">
            <a:hlinkClick r:id="rId3" action="ppaction://hlinksldjump" highlightClick="1"/>
            <a:extLst>
              <a:ext uri="{FF2B5EF4-FFF2-40B4-BE49-F238E27FC236}">
                <a16:creationId xmlns:a16="http://schemas.microsoft.com/office/drawing/2014/main" id="{DF9AAE90-99B3-EDCF-1210-DE3F52D2D8B0}"/>
              </a:ext>
            </a:extLst>
          </p:cNvPr>
          <p:cNvSpPr/>
          <p:nvPr/>
        </p:nvSpPr>
        <p:spPr>
          <a:xfrm>
            <a:off x="11215991" y="6352162"/>
            <a:ext cx="778213" cy="398834"/>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l-BE" sz="2000" err="1"/>
          </a:p>
        </p:txBody>
      </p:sp>
      <p:sp>
        <p:nvSpPr>
          <p:cNvPr id="3" name="TextBox 2">
            <a:extLst>
              <a:ext uri="{FF2B5EF4-FFF2-40B4-BE49-F238E27FC236}">
                <a16:creationId xmlns:a16="http://schemas.microsoft.com/office/drawing/2014/main" id="{BD649C80-F601-3B01-C495-FB1244651296}"/>
              </a:ext>
            </a:extLst>
          </p:cNvPr>
          <p:cNvSpPr txBox="1"/>
          <p:nvPr/>
        </p:nvSpPr>
        <p:spPr bwMode="auto">
          <a:xfrm>
            <a:off x="11291853" y="6001051"/>
            <a:ext cx="778213"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fr-FR" sz="1000" b="0" i="1" u="none" strike="noStrike" kern="1200" cap="none" spc="0" normalizeH="0" baseline="0" noProof="0">
                <a:ln>
                  <a:noFill/>
                </a:ln>
                <a:solidFill>
                  <a:schemeClr val="tx2"/>
                </a:solidFill>
                <a:effectLst/>
                <a:uLnTx/>
                <a:uFillTx/>
                <a:latin typeface="Verdana"/>
                <a:ea typeface="Verdana" pitchFamily="34" charset="0"/>
                <a:cs typeface="Verdana" pitchFamily="34" charset="0"/>
              </a:rPr>
              <a:t>Go to table of content</a:t>
            </a:r>
            <a:endParaRPr kumimoji="0" lang="nl-BE" sz="1000" b="0" i="1" u="none" strike="noStrike" kern="1200" cap="none" spc="0" normalizeH="0" baseline="0" noProof="0" err="1">
              <a:ln>
                <a:noFill/>
              </a:ln>
              <a:solidFill>
                <a:schemeClr val="tx2"/>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282699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767DA1-8B40-0CFA-BF01-E288E55F3493}"/>
              </a:ext>
            </a:extLst>
          </p:cNvPr>
          <p:cNvSpPr/>
          <p:nvPr/>
        </p:nvSpPr>
        <p:spPr>
          <a:xfrm>
            <a:off x="0" y="0"/>
            <a:ext cx="12190413" cy="1066800"/>
          </a:xfrm>
          <a:prstGeom prst="rect">
            <a:avLst/>
          </a:prstGeom>
          <a:solidFill>
            <a:schemeClr val="accent1">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96000" lvl="2" indent="0">
              <a:buNone/>
            </a:pPr>
            <a:r>
              <a:rPr lang="en-GB" sz="2600" b="1" dirty="0">
                <a:latin typeface="Gotham Rounded Light" pitchFamily="50" charset="0"/>
              </a:rPr>
              <a:t>Background (ETC-Interreg)</a:t>
            </a:r>
          </a:p>
        </p:txBody>
      </p:sp>
      <p:sp>
        <p:nvSpPr>
          <p:cNvPr id="2" name="TextBox 1">
            <a:extLst>
              <a:ext uri="{FF2B5EF4-FFF2-40B4-BE49-F238E27FC236}">
                <a16:creationId xmlns:a16="http://schemas.microsoft.com/office/drawing/2014/main" id="{093BA951-E12A-3E85-7210-3DBAF461F2AD}"/>
              </a:ext>
            </a:extLst>
          </p:cNvPr>
          <p:cNvSpPr txBox="1"/>
          <p:nvPr/>
        </p:nvSpPr>
        <p:spPr bwMode="auto">
          <a:xfrm>
            <a:off x="466725" y="1214824"/>
            <a:ext cx="7696200"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8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Part 1 – Background – ETC (Interreg Programmes)</a:t>
            </a:r>
          </a:p>
        </p:txBody>
      </p:sp>
      <p:pic>
        <p:nvPicPr>
          <p:cNvPr id="6" name="Picture 5">
            <a:extLst>
              <a:ext uri="{FF2B5EF4-FFF2-40B4-BE49-F238E27FC236}">
                <a16:creationId xmlns:a16="http://schemas.microsoft.com/office/drawing/2014/main" id="{60241775-8EE2-6E51-321D-C8C3861E98EC}"/>
              </a:ext>
            </a:extLst>
          </p:cNvPr>
          <p:cNvPicPr>
            <a:picLocks noChangeAspect="1"/>
          </p:cNvPicPr>
          <p:nvPr/>
        </p:nvPicPr>
        <p:blipFill>
          <a:blip r:embed="rId2"/>
          <a:stretch>
            <a:fillRect/>
          </a:stretch>
        </p:blipFill>
        <p:spPr>
          <a:xfrm>
            <a:off x="343082" y="3429794"/>
            <a:ext cx="11504248" cy="1687127"/>
          </a:xfrm>
          <a:prstGeom prst="rect">
            <a:avLst/>
          </a:prstGeom>
        </p:spPr>
      </p:pic>
      <p:cxnSp>
        <p:nvCxnSpPr>
          <p:cNvPr id="7" name="Straight Arrow Connector 6">
            <a:extLst>
              <a:ext uri="{FF2B5EF4-FFF2-40B4-BE49-F238E27FC236}">
                <a16:creationId xmlns:a16="http://schemas.microsoft.com/office/drawing/2014/main" id="{7ADE8BA8-D494-2CD6-2B7C-21D743477EDD}"/>
              </a:ext>
            </a:extLst>
          </p:cNvPr>
          <p:cNvCxnSpPr>
            <a:cxnSpLocks/>
          </p:cNvCxnSpPr>
          <p:nvPr/>
        </p:nvCxnSpPr>
        <p:spPr>
          <a:xfrm>
            <a:off x="3389304" y="2760194"/>
            <a:ext cx="0" cy="1001588"/>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E4208DD-DD5A-E016-E1D0-90309F3569AA}"/>
              </a:ext>
            </a:extLst>
          </p:cNvPr>
          <p:cNvSpPr txBox="1"/>
          <p:nvPr/>
        </p:nvSpPr>
        <p:spPr bwMode="auto">
          <a:xfrm>
            <a:off x="2907601" y="2478486"/>
            <a:ext cx="963405" cy="215444"/>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b="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Select ETC</a:t>
            </a:r>
          </a:p>
        </p:txBody>
      </p:sp>
      <p:cxnSp>
        <p:nvCxnSpPr>
          <p:cNvPr id="10" name="Straight Arrow Connector 9">
            <a:extLst>
              <a:ext uri="{FF2B5EF4-FFF2-40B4-BE49-F238E27FC236}">
                <a16:creationId xmlns:a16="http://schemas.microsoft.com/office/drawing/2014/main" id="{AD0240D0-7011-6E62-868D-AC9122B4EA47}"/>
              </a:ext>
            </a:extLst>
          </p:cNvPr>
          <p:cNvCxnSpPr>
            <a:cxnSpLocks/>
          </p:cNvCxnSpPr>
          <p:nvPr/>
        </p:nvCxnSpPr>
        <p:spPr>
          <a:xfrm>
            <a:off x="9961554" y="2760194"/>
            <a:ext cx="0" cy="1001588"/>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9238A75-183F-B735-82D3-DAA35F9EDF11}"/>
              </a:ext>
            </a:extLst>
          </p:cNvPr>
          <p:cNvSpPr txBox="1"/>
          <p:nvPr/>
        </p:nvSpPr>
        <p:spPr bwMode="auto">
          <a:xfrm>
            <a:off x="9087115" y="2478486"/>
            <a:ext cx="1748877" cy="215444"/>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b="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Select the currency</a:t>
            </a:r>
          </a:p>
        </p:txBody>
      </p:sp>
      <p:cxnSp>
        <p:nvCxnSpPr>
          <p:cNvPr id="12" name="Straight Arrow Connector 11">
            <a:extLst>
              <a:ext uri="{FF2B5EF4-FFF2-40B4-BE49-F238E27FC236}">
                <a16:creationId xmlns:a16="http://schemas.microsoft.com/office/drawing/2014/main" id="{60253CB1-2ECC-F91F-CF25-CA9B0F9EDC47}"/>
              </a:ext>
            </a:extLst>
          </p:cNvPr>
          <p:cNvCxnSpPr>
            <a:cxnSpLocks/>
          </p:cNvCxnSpPr>
          <p:nvPr/>
        </p:nvCxnSpPr>
        <p:spPr>
          <a:xfrm>
            <a:off x="7822652" y="3156213"/>
            <a:ext cx="0" cy="1211138"/>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A9371D-1133-24EE-C8B3-D629C3C42443}"/>
              </a:ext>
            </a:extLst>
          </p:cNvPr>
          <p:cNvSpPr txBox="1"/>
          <p:nvPr/>
        </p:nvSpPr>
        <p:spPr bwMode="auto">
          <a:xfrm>
            <a:off x="6870701" y="2864998"/>
            <a:ext cx="2016578" cy="215444"/>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b="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Select the Programme</a:t>
            </a:r>
          </a:p>
        </p:txBody>
      </p:sp>
      <p:sp>
        <p:nvSpPr>
          <p:cNvPr id="3" name="Action Button: Go to Beginning 2">
            <a:hlinkClick r:id="rId3" action="ppaction://hlinksldjump" highlightClick="1"/>
            <a:extLst>
              <a:ext uri="{FF2B5EF4-FFF2-40B4-BE49-F238E27FC236}">
                <a16:creationId xmlns:a16="http://schemas.microsoft.com/office/drawing/2014/main" id="{50DC5C03-5C90-BFF1-CE8C-051AD5B700FD}"/>
              </a:ext>
            </a:extLst>
          </p:cNvPr>
          <p:cNvSpPr/>
          <p:nvPr/>
        </p:nvSpPr>
        <p:spPr>
          <a:xfrm>
            <a:off x="11215991" y="6352162"/>
            <a:ext cx="778213" cy="398834"/>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l-BE" sz="2000" err="1"/>
          </a:p>
        </p:txBody>
      </p:sp>
      <p:sp>
        <p:nvSpPr>
          <p:cNvPr id="5" name="TextBox 4">
            <a:extLst>
              <a:ext uri="{FF2B5EF4-FFF2-40B4-BE49-F238E27FC236}">
                <a16:creationId xmlns:a16="http://schemas.microsoft.com/office/drawing/2014/main" id="{397B3CE8-8477-AFC5-4576-670C0AF5A2D3}"/>
              </a:ext>
            </a:extLst>
          </p:cNvPr>
          <p:cNvSpPr txBox="1"/>
          <p:nvPr/>
        </p:nvSpPr>
        <p:spPr bwMode="auto">
          <a:xfrm>
            <a:off x="10437778" y="6397690"/>
            <a:ext cx="778213"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fr-FR" sz="1000" b="0" i="1" u="none" strike="noStrike" kern="1200" cap="none" spc="0" normalizeH="0" baseline="0" noProof="0">
                <a:ln>
                  <a:noFill/>
                </a:ln>
                <a:solidFill>
                  <a:schemeClr val="tx2"/>
                </a:solidFill>
                <a:effectLst/>
                <a:uLnTx/>
                <a:uFillTx/>
                <a:latin typeface="Verdana"/>
                <a:ea typeface="Verdana" pitchFamily="34" charset="0"/>
                <a:cs typeface="Verdana" pitchFamily="34" charset="0"/>
              </a:rPr>
              <a:t>Go to table of content</a:t>
            </a:r>
            <a:endParaRPr kumimoji="0" lang="nl-BE" sz="1000" b="0" i="1" u="none" strike="noStrike" kern="1200" cap="none" spc="0" normalizeH="0" baseline="0" noProof="0" err="1">
              <a:ln>
                <a:noFill/>
              </a:ln>
              <a:solidFill>
                <a:schemeClr val="tx2"/>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170730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767DA1-8B40-0CFA-BF01-E288E55F3493}"/>
              </a:ext>
            </a:extLst>
          </p:cNvPr>
          <p:cNvSpPr/>
          <p:nvPr/>
        </p:nvSpPr>
        <p:spPr>
          <a:xfrm>
            <a:off x="0" y="0"/>
            <a:ext cx="12190413" cy="1066800"/>
          </a:xfrm>
          <a:prstGeom prst="rect">
            <a:avLst/>
          </a:prstGeom>
          <a:solidFill>
            <a:schemeClr val="accent1">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96000" lvl="2" indent="0">
              <a:buNone/>
            </a:pPr>
            <a:r>
              <a:rPr lang="en-GB" sz="2600" b="1" dirty="0">
                <a:latin typeface="Gotham Rounded Light" pitchFamily="50" charset="0"/>
              </a:rPr>
              <a:t>Respondents &amp; Organisations </a:t>
            </a:r>
          </a:p>
        </p:txBody>
      </p:sp>
      <p:pic>
        <p:nvPicPr>
          <p:cNvPr id="6" name="Picture 5">
            <a:extLst>
              <a:ext uri="{FF2B5EF4-FFF2-40B4-BE49-F238E27FC236}">
                <a16:creationId xmlns:a16="http://schemas.microsoft.com/office/drawing/2014/main" id="{BDC5F301-586C-80D3-2299-DE9887858742}"/>
              </a:ext>
            </a:extLst>
          </p:cNvPr>
          <p:cNvPicPr>
            <a:picLocks noChangeAspect="1"/>
          </p:cNvPicPr>
          <p:nvPr/>
        </p:nvPicPr>
        <p:blipFill>
          <a:blip r:embed="rId3"/>
          <a:stretch>
            <a:fillRect/>
          </a:stretch>
        </p:blipFill>
        <p:spPr>
          <a:xfrm>
            <a:off x="337343" y="1639847"/>
            <a:ext cx="11515725" cy="2543175"/>
          </a:xfrm>
          <a:prstGeom prst="rect">
            <a:avLst/>
          </a:prstGeom>
        </p:spPr>
      </p:pic>
      <p:sp>
        <p:nvSpPr>
          <p:cNvPr id="7" name="Freeform: Shape 6">
            <a:extLst>
              <a:ext uri="{FF2B5EF4-FFF2-40B4-BE49-F238E27FC236}">
                <a16:creationId xmlns:a16="http://schemas.microsoft.com/office/drawing/2014/main" id="{D15EE47D-95EC-4837-EA51-BE595FA1FFF8}"/>
              </a:ext>
            </a:extLst>
          </p:cNvPr>
          <p:cNvSpPr/>
          <p:nvPr/>
        </p:nvSpPr>
        <p:spPr>
          <a:xfrm>
            <a:off x="628650" y="4686300"/>
            <a:ext cx="5372100" cy="1704975"/>
          </a:xfrm>
          <a:custGeom>
            <a:avLst/>
            <a:gdLst>
              <a:gd name="connsiteX0" fmla="*/ 0 w 5372100"/>
              <a:gd name="connsiteY0" fmla="*/ 0 h 1704975"/>
              <a:gd name="connsiteX1" fmla="*/ 1162050 w 5372100"/>
              <a:gd name="connsiteY1" fmla="*/ 361950 h 1704975"/>
              <a:gd name="connsiteX2" fmla="*/ 4305300 w 5372100"/>
              <a:gd name="connsiteY2" fmla="*/ 1447800 h 1704975"/>
              <a:gd name="connsiteX3" fmla="*/ 5324475 w 5372100"/>
              <a:gd name="connsiteY3" fmla="*/ 1704975 h 1704975"/>
              <a:gd name="connsiteX4" fmla="*/ 5372100 w 5372100"/>
              <a:gd name="connsiteY4" fmla="*/ 1628775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100" h="1704975">
                <a:moveTo>
                  <a:pt x="0" y="0"/>
                </a:moveTo>
                <a:cubicBezTo>
                  <a:pt x="387350" y="120650"/>
                  <a:pt x="777506" y="232634"/>
                  <a:pt x="1162050" y="361950"/>
                </a:cubicBezTo>
                <a:cubicBezTo>
                  <a:pt x="2212739" y="715279"/>
                  <a:pt x="3250347" y="1107415"/>
                  <a:pt x="4305300" y="1447800"/>
                </a:cubicBezTo>
                <a:cubicBezTo>
                  <a:pt x="4638747" y="1555388"/>
                  <a:pt x="4984750" y="1619250"/>
                  <a:pt x="5324475" y="1704975"/>
                </a:cubicBezTo>
                <a:lnTo>
                  <a:pt x="5372100" y="1628775"/>
                </a:ln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1D87339E-2E6A-70BE-D79D-5916020749F3}"/>
              </a:ext>
            </a:extLst>
          </p:cNvPr>
          <p:cNvPicPr>
            <a:picLocks noChangeAspect="1"/>
          </p:cNvPicPr>
          <p:nvPr/>
        </p:nvPicPr>
        <p:blipFill rotWithShape="1">
          <a:blip r:embed="rId4"/>
          <a:srcRect r="22761"/>
          <a:stretch/>
        </p:blipFill>
        <p:spPr>
          <a:xfrm>
            <a:off x="337343" y="4217383"/>
            <a:ext cx="8953500" cy="1857375"/>
          </a:xfrm>
          <a:prstGeom prst="rect">
            <a:avLst/>
          </a:prstGeom>
        </p:spPr>
      </p:pic>
      <p:sp>
        <p:nvSpPr>
          <p:cNvPr id="11" name="TextBox 10">
            <a:extLst>
              <a:ext uri="{FF2B5EF4-FFF2-40B4-BE49-F238E27FC236}">
                <a16:creationId xmlns:a16="http://schemas.microsoft.com/office/drawing/2014/main" id="{B3411D12-DCA3-6E92-8ACC-94394E97B14E}"/>
              </a:ext>
            </a:extLst>
          </p:cNvPr>
          <p:cNvSpPr txBox="1"/>
          <p:nvPr/>
        </p:nvSpPr>
        <p:spPr bwMode="auto">
          <a:xfrm>
            <a:off x="8014493" y="4876799"/>
            <a:ext cx="3838575" cy="1357745"/>
          </a:xfrm>
          <a:prstGeom prst="rect">
            <a:avLst/>
          </a:prstGeom>
          <a:solidFill>
            <a:schemeClr val="bg1"/>
          </a:solidFill>
          <a:ln w="28575">
            <a:solidFill>
              <a:schemeClr val="tx2"/>
            </a:solidFill>
            <a:miter lim="800000"/>
            <a:headEnd/>
            <a:tailEnd/>
          </a:ln>
          <a:effectLst/>
        </p:spPr>
        <p:txBody>
          <a:bodyPr vert="horz" wrap="none" lIns="0" tIns="0" rIns="0" bIns="0" numCol="1" rtlCol="0" anchor="t" anchorCtr="0" compatLnSpc="1">
            <a:prstTxWarp prst="textNoShape">
              <a:avLst/>
            </a:prstTxWarp>
            <a:noAutofit/>
          </a:bodyPr>
          <a:lstStyle/>
          <a:p>
            <a:pPr algn="just" defTabSz="457200" eaLnBrk="0" hangingPunct="0">
              <a:buNone/>
            </a:pPr>
            <a:endParaRPr lang="en-GB" sz="1800" u="none" strike="noStrike" dirty="0">
              <a:effectLst/>
            </a:endParaRPr>
          </a:p>
          <a:p>
            <a:pPr algn="ctr" defTabSz="457200" eaLnBrk="0" hangingPunct="0">
              <a:buNone/>
            </a:pPr>
            <a:r>
              <a:rPr lang="en-GB" sz="1800" u="sng" strike="noStrike" dirty="0">
                <a:effectLst/>
              </a:rPr>
              <a:t>Only</a:t>
            </a:r>
            <a:r>
              <a:rPr lang="en-GB" sz="1800" u="none" strike="noStrike" dirty="0">
                <a:effectLst/>
              </a:rPr>
              <a:t> use the </a:t>
            </a:r>
            <a:r>
              <a:rPr lang="en-GB" sz="1800" b="1" u="none" strike="noStrike" dirty="0">
                <a:effectLst/>
              </a:rPr>
              <a:t>Latin alphabet</a:t>
            </a:r>
            <a:r>
              <a:rPr lang="en-GB" sz="1800" u="none" strike="noStrike" dirty="0">
                <a:effectLst/>
              </a:rPr>
              <a:t>.</a:t>
            </a:r>
          </a:p>
          <a:p>
            <a:pPr algn="ctr" defTabSz="457200" eaLnBrk="0" hangingPunct="0">
              <a:buNone/>
            </a:pPr>
            <a:r>
              <a:rPr lang="en-GB" dirty="0"/>
              <a:t>D</a:t>
            </a:r>
            <a:r>
              <a:rPr lang="en-GB" sz="1800" u="none" strike="noStrike" dirty="0">
                <a:effectLst/>
              </a:rPr>
              <a:t>o </a:t>
            </a:r>
            <a:r>
              <a:rPr lang="en-GB" sz="1800" u="sng" strike="noStrike" dirty="0">
                <a:effectLst/>
              </a:rPr>
              <a:t>not</a:t>
            </a:r>
            <a:r>
              <a:rPr lang="en-GB" sz="1800" u="none" strike="noStrike" dirty="0">
                <a:effectLst/>
              </a:rPr>
              <a:t> use </a:t>
            </a:r>
            <a:r>
              <a:rPr lang="en-GB" sz="1800" b="1" u="none" strike="noStrike" dirty="0">
                <a:effectLst/>
              </a:rPr>
              <a:t>abbreviations</a:t>
            </a:r>
            <a:r>
              <a:rPr lang="en-GB" sz="1800" u="none" strike="noStrike" dirty="0">
                <a:effectLst/>
              </a:rPr>
              <a:t>.</a:t>
            </a:r>
          </a:p>
          <a:p>
            <a:pPr marL="285750" indent="-285750" algn="just" defTabSz="457200" eaLnBrk="0" hangingPunct="0">
              <a:buFont typeface="Arial" panose="020B0604020202020204" pitchFamily="34" charset="0"/>
              <a:buChar char="•"/>
            </a:pPr>
            <a:endParaRPr kumimoji="0" lang="en-GB" sz="1800" b="0" i="0" u="none" strike="noStrike" kern="1200" cap="none" spc="0" normalizeH="0" baseline="0" noProof="0" dirty="0" err="1">
              <a:ln>
                <a:noFill/>
              </a:ln>
              <a:solidFill>
                <a:schemeClr val="tx1"/>
              </a:solidFill>
              <a:effectLst/>
              <a:uLnTx/>
              <a:uFillTx/>
              <a:latin typeface="Verdana"/>
              <a:ea typeface="Verdana" pitchFamily="34" charset="0"/>
              <a:cs typeface="Verdana" pitchFamily="34" charset="0"/>
            </a:endParaRPr>
          </a:p>
        </p:txBody>
      </p:sp>
      <p:sp>
        <p:nvSpPr>
          <p:cNvPr id="3" name="TextBox 2">
            <a:extLst>
              <a:ext uri="{FF2B5EF4-FFF2-40B4-BE49-F238E27FC236}">
                <a16:creationId xmlns:a16="http://schemas.microsoft.com/office/drawing/2014/main" id="{6CB8F4CA-B339-AA1B-28EF-57F7EDB6F7D4}"/>
              </a:ext>
            </a:extLst>
          </p:cNvPr>
          <p:cNvSpPr txBox="1"/>
          <p:nvPr/>
        </p:nvSpPr>
        <p:spPr bwMode="auto">
          <a:xfrm>
            <a:off x="337343" y="6234545"/>
            <a:ext cx="7504330" cy="43088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400" b="0" i="1" u="none" strike="noStrike" kern="1200" cap="none" spc="0" normalizeH="0" baseline="0" noProof="0" dirty="0">
                <a:ln>
                  <a:noFill/>
                </a:ln>
                <a:solidFill>
                  <a:schemeClr val="tx2"/>
                </a:solidFill>
                <a:effectLst/>
                <a:uLnTx/>
                <a:uFillTx/>
                <a:latin typeface="Verdana"/>
                <a:ea typeface="Verdana" pitchFamily="34" charset="0"/>
                <a:cs typeface="Verdana" pitchFamily="34" charset="0"/>
              </a:rPr>
              <a:t>NOTE – For Interreg Programmes, ‘National Authorities’ and ‘Group of Auditors Representatives’ are considered Intermediate Bodies</a:t>
            </a:r>
          </a:p>
        </p:txBody>
      </p:sp>
      <p:sp>
        <p:nvSpPr>
          <p:cNvPr id="2" name="Action Button: Go to Beginning 1">
            <a:hlinkClick r:id="rId5" action="ppaction://hlinksldjump" highlightClick="1"/>
            <a:extLst>
              <a:ext uri="{FF2B5EF4-FFF2-40B4-BE49-F238E27FC236}">
                <a16:creationId xmlns:a16="http://schemas.microsoft.com/office/drawing/2014/main" id="{5E76EA06-DAB6-153C-C28B-32D5BC23B4ED}"/>
              </a:ext>
            </a:extLst>
          </p:cNvPr>
          <p:cNvSpPr/>
          <p:nvPr/>
        </p:nvSpPr>
        <p:spPr>
          <a:xfrm>
            <a:off x="11215991" y="6352162"/>
            <a:ext cx="778213" cy="398834"/>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l-BE" sz="2000" err="1"/>
          </a:p>
        </p:txBody>
      </p:sp>
      <p:sp>
        <p:nvSpPr>
          <p:cNvPr id="5" name="TextBox 4">
            <a:extLst>
              <a:ext uri="{FF2B5EF4-FFF2-40B4-BE49-F238E27FC236}">
                <a16:creationId xmlns:a16="http://schemas.microsoft.com/office/drawing/2014/main" id="{CB57CC70-CA01-7B2C-77F1-F0C7229734B7}"/>
              </a:ext>
            </a:extLst>
          </p:cNvPr>
          <p:cNvSpPr txBox="1"/>
          <p:nvPr/>
        </p:nvSpPr>
        <p:spPr bwMode="auto">
          <a:xfrm>
            <a:off x="10437778" y="6397690"/>
            <a:ext cx="778213"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fr-FR" sz="1000" b="0" i="1" u="none" strike="noStrike" kern="1200" cap="none" spc="0" normalizeH="0" baseline="0" noProof="0">
                <a:ln>
                  <a:noFill/>
                </a:ln>
                <a:solidFill>
                  <a:schemeClr val="tx2"/>
                </a:solidFill>
                <a:effectLst/>
                <a:uLnTx/>
                <a:uFillTx/>
                <a:latin typeface="Verdana"/>
                <a:ea typeface="Verdana" pitchFamily="34" charset="0"/>
                <a:cs typeface="Verdana" pitchFamily="34" charset="0"/>
              </a:rPr>
              <a:t>Go to table of content</a:t>
            </a:r>
            <a:endParaRPr kumimoji="0" lang="nl-BE" sz="1000" b="0" i="1" u="none" strike="noStrike" kern="1200" cap="none" spc="0" normalizeH="0" baseline="0" noProof="0" err="1">
              <a:ln>
                <a:noFill/>
              </a:ln>
              <a:solidFill>
                <a:schemeClr val="tx2"/>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42266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767DA1-8B40-0CFA-BF01-E288E55F3493}"/>
              </a:ext>
            </a:extLst>
          </p:cNvPr>
          <p:cNvSpPr/>
          <p:nvPr/>
        </p:nvSpPr>
        <p:spPr>
          <a:xfrm>
            <a:off x="0" y="0"/>
            <a:ext cx="12190413" cy="1066800"/>
          </a:xfrm>
          <a:prstGeom prst="rect">
            <a:avLst/>
          </a:prstGeom>
          <a:solidFill>
            <a:schemeClr val="accent1">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96000" lvl="2" indent="0">
              <a:buNone/>
            </a:pPr>
            <a:r>
              <a:rPr lang="en-GB" sz="2600" b="1" dirty="0">
                <a:latin typeface="Gotham Rounded Light" pitchFamily="50" charset="0"/>
              </a:rPr>
              <a:t>Yellow Cells</a:t>
            </a:r>
          </a:p>
        </p:txBody>
      </p:sp>
      <p:sp>
        <p:nvSpPr>
          <p:cNvPr id="7" name="Freeform: Shape 6">
            <a:extLst>
              <a:ext uri="{FF2B5EF4-FFF2-40B4-BE49-F238E27FC236}">
                <a16:creationId xmlns:a16="http://schemas.microsoft.com/office/drawing/2014/main" id="{D15EE47D-95EC-4837-EA51-BE595FA1FFF8}"/>
              </a:ext>
            </a:extLst>
          </p:cNvPr>
          <p:cNvSpPr/>
          <p:nvPr/>
        </p:nvSpPr>
        <p:spPr>
          <a:xfrm>
            <a:off x="628650" y="4686300"/>
            <a:ext cx="5372100" cy="1704975"/>
          </a:xfrm>
          <a:custGeom>
            <a:avLst/>
            <a:gdLst>
              <a:gd name="connsiteX0" fmla="*/ 0 w 5372100"/>
              <a:gd name="connsiteY0" fmla="*/ 0 h 1704975"/>
              <a:gd name="connsiteX1" fmla="*/ 1162050 w 5372100"/>
              <a:gd name="connsiteY1" fmla="*/ 361950 h 1704975"/>
              <a:gd name="connsiteX2" fmla="*/ 4305300 w 5372100"/>
              <a:gd name="connsiteY2" fmla="*/ 1447800 h 1704975"/>
              <a:gd name="connsiteX3" fmla="*/ 5324475 w 5372100"/>
              <a:gd name="connsiteY3" fmla="*/ 1704975 h 1704975"/>
              <a:gd name="connsiteX4" fmla="*/ 5372100 w 5372100"/>
              <a:gd name="connsiteY4" fmla="*/ 1628775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100" h="1704975">
                <a:moveTo>
                  <a:pt x="0" y="0"/>
                </a:moveTo>
                <a:cubicBezTo>
                  <a:pt x="387350" y="120650"/>
                  <a:pt x="777506" y="232634"/>
                  <a:pt x="1162050" y="361950"/>
                </a:cubicBezTo>
                <a:cubicBezTo>
                  <a:pt x="2212739" y="715279"/>
                  <a:pt x="3250347" y="1107415"/>
                  <a:pt x="4305300" y="1447800"/>
                </a:cubicBezTo>
                <a:cubicBezTo>
                  <a:pt x="4638747" y="1555388"/>
                  <a:pt x="4984750" y="1619250"/>
                  <a:pt x="5324475" y="1704975"/>
                </a:cubicBezTo>
                <a:lnTo>
                  <a:pt x="5372100" y="1628775"/>
                </a:ln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F0BE3F-7B16-67FC-EC8E-368991FF510E}"/>
              </a:ext>
            </a:extLst>
          </p:cNvPr>
          <p:cNvPicPr>
            <a:picLocks noChangeAspect="1"/>
          </p:cNvPicPr>
          <p:nvPr/>
        </p:nvPicPr>
        <p:blipFill rotWithShape="1">
          <a:blip r:embed="rId3"/>
          <a:srcRect t="51708"/>
          <a:stretch/>
        </p:blipFill>
        <p:spPr>
          <a:xfrm>
            <a:off x="238125" y="1911930"/>
            <a:ext cx="11525250" cy="1839913"/>
          </a:xfrm>
          <a:prstGeom prst="rect">
            <a:avLst/>
          </a:prstGeom>
        </p:spPr>
      </p:pic>
      <p:cxnSp>
        <p:nvCxnSpPr>
          <p:cNvPr id="8" name="Straight Arrow Connector 7">
            <a:extLst>
              <a:ext uri="{FF2B5EF4-FFF2-40B4-BE49-F238E27FC236}">
                <a16:creationId xmlns:a16="http://schemas.microsoft.com/office/drawing/2014/main" id="{D6442EF8-E81A-AD94-2D05-D49027E45B85}"/>
              </a:ext>
            </a:extLst>
          </p:cNvPr>
          <p:cNvCxnSpPr>
            <a:cxnSpLocks/>
          </p:cNvCxnSpPr>
          <p:nvPr/>
        </p:nvCxnSpPr>
        <p:spPr>
          <a:xfrm flipV="1">
            <a:off x="8639175" y="3751843"/>
            <a:ext cx="1133475" cy="1422400"/>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C00620A-FDE0-0E34-C10D-0472CB8C1E60}"/>
              </a:ext>
            </a:extLst>
          </p:cNvPr>
          <p:cNvSpPr txBox="1"/>
          <p:nvPr/>
        </p:nvSpPr>
        <p:spPr bwMode="auto">
          <a:xfrm>
            <a:off x="377298" y="5174243"/>
            <a:ext cx="8261877" cy="215444"/>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en-GB" sz="1400" i="1" spc="0" dirty="0">
                <a:solidFill>
                  <a:schemeClr val="accent1">
                    <a:lumMod val="50000"/>
                  </a:schemeClr>
                </a:solidFill>
              </a:rPr>
              <a:t>Throughout the survey, c</a:t>
            </a:r>
            <a:r>
              <a:rPr kumimoji="0" lang="en-GB" sz="1400" b="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ells in yellow must be equal to </a:t>
            </a:r>
            <a:r>
              <a:rPr kumimoji="0" lang="en-GB" sz="1400" b="1"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100%</a:t>
            </a:r>
            <a:r>
              <a:rPr kumimoji="0" lang="en-GB" sz="1400" b="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 once the table is completed</a:t>
            </a:r>
          </a:p>
        </p:txBody>
      </p:sp>
      <p:sp>
        <p:nvSpPr>
          <p:cNvPr id="2" name="Action Button: Go to Beginning 1">
            <a:hlinkClick r:id="rId4" action="ppaction://hlinksldjump" highlightClick="1"/>
            <a:extLst>
              <a:ext uri="{FF2B5EF4-FFF2-40B4-BE49-F238E27FC236}">
                <a16:creationId xmlns:a16="http://schemas.microsoft.com/office/drawing/2014/main" id="{DB935685-5F57-121F-2CFF-C8FEEF9EB303}"/>
              </a:ext>
            </a:extLst>
          </p:cNvPr>
          <p:cNvSpPr/>
          <p:nvPr/>
        </p:nvSpPr>
        <p:spPr>
          <a:xfrm>
            <a:off x="11215991" y="6352162"/>
            <a:ext cx="778213" cy="398834"/>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l-BE" sz="2000" err="1"/>
          </a:p>
        </p:txBody>
      </p:sp>
      <p:sp>
        <p:nvSpPr>
          <p:cNvPr id="3" name="TextBox 2">
            <a:extLst>
              <a:ext uri="{FF2B5EF4-FFF2-40B4-BE49-F238E27FC236}">
                <a16:creationId xmlns:a16="http://schemas.microsoft.com/office/drawing/2014/main" id="{A1FF60F9-E0BD-B4E9-F3C6-596C1ADAF374}"/>
              </a:ext>
            </a:extLst>
          </p:cNvPr>
          <p:cNvSpPr txBox="1"/>
          <p:nvPr/>
        </p:nvSpPr>
        <p:spPr bwMode="auto">
          <a:xfrm>
            <a:off x="10437778" y="6397690"/>
            <a:ext cx="778213"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fr-FR" sz="1000" b="0" i="1" u="none" strike="noStrike" kern="1200" cap="none" spc="0" normalizeH="0" baseline="0" noProof="0">
                <a:ln>
                  <a:noFill/>
                </a:ln>
                <a:solidFill>
                  <a:schemeClr val="tx2"/>
                </a:solidFill>
                <a:effectLst/>
                <a:uLnTx/>
                <a:uFillTx/>
                <a:latin typeface="Verdana"/>
                <a:ea typeface="Verdana" pitchFamily="34" charset="0"/>
                <a:cs typeface="Verdana" pitchFamily="34" charset="0"/>
              </a:rPr>
              <a:t>Go to table of content</a:t>
            </a:r>
            <a:endParaRPr kumimoji="0" lang="nl-BE" sz="1000" b="0" i="1" u="none" strike="noStrike" kern="1200" cap="none" spc="0" normalizeH="0" baseline="0" noProof="0" err="1">
              <a:ln>
                <a:noFill/>
              </a:ln>
              <a:solidFill>
                <a:schemeClr val="tx2"/>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444878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767DA1-8B40-0CFA-BF01-E288E55F3493}"/>
              </a:ext>
            </a:extLst>
          </p:cNvPr>
          <p:cNvSpPr/>
          <p:nvPr/>
        </p:nvSpPr>
        <p:spPr>
          <a:xfrm>
            <a:off x="0" y="0"/>
            <a:ext cx="12190413" cy="1066800"/>
          </a:xfrm>
          <a:prstGeom prst="rect">
            <a:avLst/>
          </a:prstGeom>
          <a:solidFill>
            <a:schemeClr val="accent1">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96000" lvl="2" indent="0">
              <a:buNone/>
            </a:pPr>
            <a:r>
              <a:rPr lang="en-GB" sz="2600" b="1" dirty="0">
                <a:latin typeface="Gotham Rounded Light" pitchFamily="50" charset="0"/>
              </a:rPr>
              <a:t>Administrative Practices Sheet – Digital Tools</a:t>
            </a:r>
          </a:p>
        </p:txBody>
      </p:sp>
      <p:sp>
        <p:nvSpPr>
          <p:cNvPr id="2" name="TextBox 1">
            <a:extLst>
              <a:ext uri="{FF2B5EF4-FFF2-40B4-BE49-F238E27FC236}">
                <a16:creationId xmlns:a16="http://schemas.microsoft.com/office/drawing/2014/main" id="{093BA951-E12A-3E85-7210-3DBAF461F2AD}"/>
              </a:ext>
            </a:extLst>
          </p:cNvPr>
          <p:cNvSpPr txBox="1"/>
          <p:nvPr/>
        </p:nvSpPr>
        <p:spPr bwMode="auto">
          <a:xfrm>
            <a:off x="466725" y="1214824"/>
            <a:ext cx="8458200"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GB" sz="1800" b="1"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Part 2 – Administrative Practices</a:t>
            </a:r>
          </a:p>
        </p:txBody>
      </p:sp>
      <p:sp>
        <p:nvSpPr>
          <p:cNvPr id="7" name="Freeform: Shape 6">
            <a:extLst>
              <a:ext uri="{FF2B5EF4-FFF2-40B4-BE49-F238E27FC236}">
                <a16:creationId xmlns:a16="http://schemas.microsoft.com/office/drawing/2014/main" id="{D15EE47D-95EC-4837-EA51-BE595FA1FFF8}"/>
              </a:ext>
            </a:extLst>
          </p:cNvPr>
          <p:cNvSpPr/>
          <p:nvPr/>
        </p:nvSpPr>
        <p:spPr>
          <a:xfrm>
            <a:off x="628650" y="4686300"/>
            <a:ext cx="5372100" cy="1704975"/>
          </a:xfrm>
          <a:custGeom>
            <a:avLst/>
            <a:gdLst>
              <a:gd name="connsiteX0" fmla="*/ 0 w 5372100"/>
              <a:gd name="connsiteY0" fmla="*/ 0 h 1704975"/>
              <a:gd name="connsiteX1" fmla="*/ 1162050 w 5372100"/>
              <a:gd name="connsiteY1" fmla="*/ 361950 h 1704975"/>
              <a:gd name="connsiteX2" fmla="*/ 4305300 w 5372100"/>
              <a:gd name="connsiteY2" fmla="*/ 1447800 h 1704975"/>
              <a:gd name="connsiteX3" fmla="*/ 5324475 w 5372100"/>
              <a:gd name="connsiteY3" fmla="*/ 1704975 h 1704975"/>
              <a:gd name="connsiteX4" fmla="*/ 5372100 w 5372100"/>
              <a:gd name="connsiteY4" fmla="*/ 1628775 h 1704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2100" h="1704975">
                <a:moveTo>
                  <a:pt x="0" y="0"/>
                </a:moveTo>
                <a:cubicBezTo>
                  <a:pt x="387350" y="120650"/>
                  <a:pt x="777506" y="232634"/>
                  <a:pt x="1162050" y="361950"/>
                </a:cubicBezTo>
                <a:cubicBezTo>
                  <a:pt x="2212739" y="715279"/>
                  <a:pt x="3250347" y="1107415"/>
                  <a:pt x="4305300" y="1447800"/>
                </a:cubicBezTo>
                <a:cubicBezTo>
                  <a:pt x="4638747" y="1555388"/>
                  <a:pt x="4984750" y="1619250"/>
                  <a:pt x="5324475" y="1704975"/>
                </a:cubicBezTo>
                <a:lnTo>
                  <a:pt x="5372100" y="1628775"/>
                </a:ln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DC49A93-766F-E5F4-8DCE-96B10899E131}"/>
              </a:ext>
            </a:extLst>
          </p:cNvPr>
          <p:cNvPicPr>
            <a:picLocks noChangeAspect="1"/>
          </p:cNvPicPr>
          <p:nvPr/>
        </p:nvPicPr>
        <p:blipFill>
          <a:blip r:embed="rId3"/>
          <a:stretch>
            <a:fillRect/>
          </a:stretch>
        </p:blipFill>
        <p:spPr>
          <a:xfrm>
            <a:off x="-1" y="1978071"/>
            <a:ext cx="12190413" cy="1574281"/>
          </a:xfrm>
          <a:prstGeom prst="rect">
            <a:avLst/>
          </a:prstGeom>
        </p:spPr>
      </p:pic>
      <p:cxnSp>
        <p:nvCxnSpPr>
          <p:cNvPr id="10" name="Straight Arrow Connector 9">
            <a:extLst>
              <a:ext uri="{FF2B5EF4-FFF2-40B4-BE49-F238E27FC236}">
                <a16:creationId xmlns:a16="http://schemas.microsoft.com/office/drawing/2014/main" id="{A83E845F-EA3B-4C4A-B6AE-8BFD16B7C98D}"/>
              </a:ext>
            </a:extLst>
          </p:cNvPr>
          <p:cNvCxnSpPr>
            <a:cxnSpLocks/>
          </p:cNvCxnSpPr>
          <p:nvPr/>
        </p:nvCxnSpPr>
        <p:spPr>
          <a:xfrm flipV="1">
            <a:off x="1562100" y="3105471"/>
            <a:ext cx="0" cy="1131688"/>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DD0CD3B-57D4-B6B8-C3EA-0AC8C26EC192}"/>
              </a:ext>
            </a:extLst>
          </p:cNvPr>
          <p:cNvSpPr txBox="1"/>
          <p:nvPr/>
        </p:nvSpPr>
        <p:spPr bwMode="auto">
          <a:xfrm>
            <a:off x="170760" y="4421968"/>
            <a:ext cx="6731010" cy="584775"/>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GB" sz="1400" b="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(1) Select ‘Yes’ for all the levels for which there exist a digital tool related </a:t>
            </a:r>
          </a:p>
          <a:p>
            <a:pPr marR="0" algn="ctr" defTabSz="457200" rtl="0" eaLnBrk="0" fontAlgn="base" latinLnBrk="0" hangingPunct="0">
              <a:spcBef>
                <a:spcPct val="0"/>
              </a:spcBef>
              <a:buClrTx/>
              <a:buSzTx/>
              <a:tabLst/>
            </a:pPr>
            <a:r>
              <a:rPr kumimoji="0" lang="en-GB" sz="1400" b="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to the management of the 2121-2027 CPR funds</a:t>
            </a:r>
          </a:p>
        </p:txBody>
      </p:sp>
      <p:cxnSp>
        <p:nvCxnSpPr>
          <p:cNvPr id="14" name="Straight Arrow Connector 13">
            <a:extLst>
              <a:ext uri="{FF2B5EF4-FFF2-40B4-BE49-F238E27FC236}">
                <a16:creationId xmlns:a16="http://schemas.microsoft.com/office/drawing/2014/main" id="{0D1768B5-0CFF-402C-DD62-700553188743}"/>
              </a:ext>
            </a:extLst>
          </p:cNvPr>
          <p:cNvCxnSpPr>
            <a:cxnSpLocks/>
          </p:cNvCxnSpPr>
          <p:nvPr/>
        </p:nvCxnSpPr>
        <p:spPr>
          <a:xfrm flipV="1">
            <a:off x="7781925" y="3105471"/>
            <a:ext cx="0" cy="2433316"/>
          </a:xfrm>
          <a:prstGeom prst="straightConnector1">
            <a:avLst/>
          </a:prstGeom>
          <a:ln w="5715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EF61E820-8C35-8383-8D5A-D1AFE319069A}"/>
              </a:ext>
            </a:extLst>
          </p:cNvPr>
          <p:cNvSpPr txBox="1"/>
          <p:nvPr/>
        </p:nvSpPr>
        <p:spPr bwMode="auto">
          <a:xfrm>
            <a:off x="5269217" y="5644764"/>
            <a:ext cx="5025415" cy="584775"/>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GB" sz="1400" b="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(1) Provide the estimated reduction in FTEs allowed by </a:t>
            </a:r>
          </a:p>
          <a:p>
            <a:pPr marR="0" algn="ctr" defTabSz="457200" rtl="0" eaLnBrk="0" fontAlgn="base" latinLnBrk="0" hangingPunct="0">
              <a:spcBef>
                <a:spcPct val="0"/>
              </a:spcBef>
              <a:buClrTx/>
              <a:buSzTx/>
              <a:tabLst/>
            </a:pPr>
            <a:r>
              <a:rPr kumimoji="0" lang="en-GB" sz="1400" b="0" i="1" u="none" strike="noStrike" kern="1200" cap="none" spc="0" normalizeH="0" baseline="0" noProof="0" dirty="0">
                <a:ln>
                  <a:noFill/>
                </a:ln>
                <a:solidFill>
                  <a:schemeClr val="accent1">
                    <a:lumMod val="50000"/>
                  </a:schemeClr>
                </a:solidFill>
                <a:effectLst/>
                <a:uLnTx/>
                <a:uFillTx/>
                <a:latin typeface="Verdana"/>
                <a:ea typeface="Verdana" pitchFamily="34" charset="0"/>
                <a:cs typeface="Verdana" pitchFamily="34" charset="0"/>
              </a:rPr>
              <a:t>the use of the corresponding tool</a:t>
            </a:r>
          </a:p>
        </p:txBody>
      </p:sp>
      <p:sp>
        <p:nvSpPr>
          <p:cNvPr id="20" name="Oval 19">
            <a:extLst>
              <a:ext uri="{FF2B5EF4-FFF2-40B4-BE49-F238E27FC236}">
                <a16:creationId xmlns:a16="http://schemas.microsoft.com/office/drawing/2014/main" id="{8B70BA81-BE18-970F-CB0B-E4E086C17F01}"/>
              </a:ext>
            </a:extLst>
          </p:cNvPr>
          <p:cNvSpPr/>
          <p:nvPr/>
        </p:nvSpPr>
        <p:spPr>
          <a:xfrm>
            <a:off x="1447800" y="2920662"/>
            <a:ext cx="1075633" cy="509132"/>
          </a:xfrm>
          <a:prstGeom prst="ellipse">
            <a:avLst/>
          </a:prstGeom>
          <a:no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797755A-854B-83B1-B8D8-1A1DA3D319BF}"/>
              </a:ext>
            </a:extLst>
          </p:cNvPr>
          <p:cNvSpPr/>
          <p:nvPr/>
        </p:nvSpPr>
        <p:spPr>
          <a:xfrm>
            <a:off x="6819106" y="2904646"/>
            <a:ext cx="1075633" cy="509132"/>
          </a:xfrm>
          <a:prstGeom prst="ellipse">
            <a:avLst/>
          </a:prstGeom>
          <a:no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Action Button: Go to Beginning 2">
            <a:hlinkClick r:id="rId4" action="ppaction://hlinksldjump" highlightClick="1"/>
            <a:extLst>
              <a:ext uri="{FF2B5EF4-FFF2-40B4-BE49-F238E27FC236}">
                <a16:creationId xmlns:a16="http://schemas.microsoft.com/office/drawing/2014/main" id="{B6B058F7-7942-86FB-2240-14648F33FF90}"/>
              </a:ext>
            </a:extLst>
          </p:cNvPr>
          <p:cNvSpPr/>
          <p:nvPr/>
        </p:nvSpPr>
        <p:spPr>
          <a:xfrm>
            <a:off x="11215991" y="6352162"/>
            <a:ext cx="778213" cy="398834"/>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nl-BE" sz="2000" err="1"/>
          </a:p>
        </p:txBody>
      </p:sp>
      <p:sp>
        <p:nvSpPr>
          <p:cNvPr id="5" name="TextBox 4">
            <a:extLst>
              <a:ext uri="{FF2B5EF4-FFF2-40B4-BE49-F238E27FC236}">
                <a16:creationId xmlns:a16="http://schemas.microsoft.com/office/drawing/2014/main" id="{ACBAC394-CCCB-C909-4470-269BE159511B}"/>
              </a:ext>
            </a:extLst>
          </p:cNvPr>
          <p:cNvSpPr txBox="1"/>
          <p:nvPr/>
        </p:nvSpPr>
        <p:spPr bwMode="auto">
          <a:xfrm>
            <a:off x="10437778" y="6397690"/>
            <a:ext cx="778213"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fr-FR" sz="1000" b="0" i="1" u="none" strike="noStrike" kern="1200" cap="none" spc="0" normalizeH="0" baseline="0" noProof="0">
                <a:ln>
                  <a:noFill/>
                </a:ln>
                <a:solidFill>
                  <a:schemeClr val="tx2"/>
                </a:solidFill>
                <a:effectLst/>
                <a:uLnTx/>
                <a:uFillTx/>
                <a:latin typeface="Verdana"/>
                <a:ea typeface="Verdana" pitchFamily="34" charset="0"/>
                <a:cs typeface="Verdana" pitchFamily="34" charset="0"/>
              </a:rPr>
              <a:t>Go to table of content</a:t>
            </a:r>
            <a:endParaRPr kumimoji="0" lang="nl-BE" sz="1000" b="0" i="1" u="none" strike="noStrike" kern="1200" cap="none" spc="0" normalizeH="0" baseline="0" noProof="0" err="1">
              <a:ln>
                <a:noFill/>
              </a:ln>
              <a:solidFill>
                <a:schemeClr val="tx2"/>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2435616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Ramboll">
      <a:dk1>
        <a:srgbClr val="333333"/>
      </a:dk1>
      <a:lt1>
        <a:srgbClr val="FFFFFF"/>
      </a:lt1>
      <a:dk2>
        <a:srgbClr val="009DF0"/>
      </a:dk2>
      <a:lt2>
        <a:srgbClr val="797766"/>
      </a:lt2>
      <a:accent1>
        <a:srgbClr val="ADDDFF"/>
      </a:accent1>
      <a:accent2>
        <a:srgbClr val="3AA551"/>
      </a:accent2>
      <a:accent3>
        <a:srgbClr val="A8D100"/>
      </a:accent3>
      <a:accent4>
        <a:srgbClr val="C40079"/>
      </a:accent4>
      <a:accent5>
        <a:srgbClr val="C63418"/>
      </a:accent5>
      <a:accent6>
        <a:srgbClr val="D0CFC9"/>
      </a:accent6>
      <a:hlink>
        <a:srgbClr val="009DF0"/>
      </a:hlink>
      <a:folHlink>
        <a:srgbClr val="ADDD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buClrTx/>
          <a:buSzTx/>
          <a:tabLst/>
          <a:defRPr kumimoji="0" sz="1800" b="0" i="0" u="none" strike="noStrike" kern="1200" cap="none" spc="0" normalizeH="0" baseline="0" noProof="0" dirty="0" err="1" smtClean="0">
            <a:ln>
              <a:noFill/>
            </a:ln>
            <a:solidFill>
              <a:schemeClr val="tx1"/>
            </a:solidFill>
            <a:effectLst/>
            <a:uLnTx/>
            <a:uFillTx/>
            <a:latin typeface="Verdana"/>
            <a:ea typeface="Verdana" pitchFamily="34" charset="0"/>
            <a:cs typeface="Verdana" pitchFamily="34" charset="0"/>
          </a:defRPr>
        </a:defPPr>
      </a:lstStyle>
    </a:tx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extLst>
    <a:ext uri="{05A4C25C-085E-4340-85A3-A5531E510DB2}">
      <thm15:themeFamily xmlns:thm15="http://schemas.microsoft.com/office/thememl/2012/main" name="Ramboll Template MIK adjustments.potx" id="{8AF8F9E4-DE39-4C2B-85B6-4A5686C9C8EC}" vid="{89A0920C-1F3F-4FDF-B731-81363685CBD0}"/>
    </a:ext>
  </a:extLst>
</a:theme>
</file>

<file path=ppt/theme/theme2.xml><?xml version="1.0" encoding="utf-8"?>
<a:theme xmlns:a="http://schemas.openxmlformats.org/drawingml/2006/main" name="Rambøll">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aseTemplate 16-9 UK.potx" id="{99839C17-9291-4D6B-9A70-B923972FEA85}" vid="{497495C2-62DF-4425-B50B-9A17880EC5A0}"/>
    </a:ext>
  </a:extLst>
</a:theme>
</file>

<file path=ppt/theme/theme3.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theme/theme4.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4ABBF43-1DE5-401E-9E72-69994FE7A2B3}">
  <we:reference id="wa104380278" version="1.0.0.6" store="en-US" storeType="OMEX"/>
  <we:alternateReferences>
    <we:reference id="WA104380278" version="1.0.0.6" store="WA104380278"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BF8FD7B84C2634D8B6A78D252E44E04" ma:contentTypeVersion="8" ma:contentTypeDescription="Loo uus dokument" ma:contentTypeScope="" ma:versionID="6f435ebfb57cef8dc580946aef345440">
  <xsd:schema xmlns:xsd="http://www.w3.org/2001/XMLSchema" xmlns:xs="http://www.w3.org/2001/XMLSchema" xmlns:p="http://schemas.microsoft.com/office/2006/metadata/properties" xmlns:ns2="e09743a6-6c6e-4296-b664-83d599c26375" targetNamespace="http://schemas.microsoft.com/office/2006/metadata/properties" ma:root="true" ma:fieldsID="22680c0d2e4d72c32f1e75f183e83ad2" ns2:_="">
    <xsd:import namespace="e09743a6-6c6e-4296-b664-83d599c263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743a6-6c6e-4296-b664-83d599c263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e09743a6-6c6e-4296-b664-83d599c26375" xsi:nil="true"/>
  </documentManagement>
</p:properties>
</file>

<file path=customXml/itemProps1.xml><?xml version="1.0" encoding="utf-8"?>
<ds:datastoreItem xmlns:ds="http://schemas.openxmlformats.org/officeDocument/2006/customXml" ds:itemID="{8011FDAD-AF70-4132-9F15-FFFDA59454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9743a6-6c6e-4296-b664-83d599c26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FDD728-E95D-4C5A-9823-F271C1763CA3}">
  <ds:schemaRefs>
    <ds:schemaRef ds:uri="http://schemas.microsoft.com/sharepoint/v3/contenttype/forms"/>
  </ds:schemaRefs>
</ds:datastoreItem>
</file>

<file path=customXml/itemProps3.xml><?xml version="1.0" encoding="utf-8"?>
<ds:datastoreItem xmlns:ds="http://schemas.openxmlformats.org/officeDocument/2006/customXml" ds:itemID="{194501C5-F6C4-4581-B0AF-EC80E00AAB81}">
  <ds:schemaRefs>
    <ds:schemaRef ds:uri="http://schemas.microsoft.com/office/2006/documentManagement/types"/>
    <ds:schemaRef ds:uri="c34761e7-5f27-4edc-9ae0-f5cfad953343"/>
    <ds:schemaRef ds:uri="http://purl.org/dc/elements/1.1/"/>
    <ds:schemaRef ds:uri="http://schemas.microsoft.com/office/2006/metadata/properties"/>
    <ds:schemaRef ds:uri="cef76e0b-c252-42f8-9ac8-f00d65ace9df"/>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 ds:uri="d8ffebfe-9235-4e7f-9e5d-77fc0182be56"/>
    <ds:schemaRef ds:uri="60ca40be-2e68-4ce4-a0b9-63f839db48e5"/>
    <ds:schemaRef ds:uri="e09743a6-6c6e-4296-b664-83d599c26375"/>
  </ds:schemaRefs>
</ds:datastoreItem>
</file>

<file path=docProps/app.xml><?xml version="1.0" encoding="utf-8"?>
<Properties xmlns="http://schemas.openxmlformats.org/officeDocument/2006/extended-properties" xmlns:vt="http://schemas.openxmlformats.org/officeDocument/2006/docPropsVTypes">
  <Template/>
  <TotalTime>1069</TotalTime>
  <Words>917</Words>
  <Application>Microsoft Office PowerPoint</Application>
  <PresentationFormat>Custom</PresentationFormat>
  <Paragraphs>130</Paragraphs>
  <Slides>14</Slides>
  <Notes>10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Blank</vt:lpstr>
      <vt:lpstr>Rambøll</vt:lpstr>
      <vt:lpstr>Guide  Data Collection Tools</vt:lpstr>
      <vt:lpstr>Programme Authorities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Ramboll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Ramboll</dc:creator>
  <cp:lastModifiedBy>Kats Kivistik</cp:lastModifiedBy>
  <cp:revision>5</cp:revision>
  <dcterms:created xsi:type="dcterms:W3CDTF">2017-10-17T11:00:12Z</dcterms:created>
  <dcterms:modified xsi:type="dcterms:W3CDTF">2024-03-04T19:36:03Z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ustomerId">
    <vt:lpwstr>ramboll</vt:lpwstr>
  </property>
  <property fmtid="{D5CDD505-2E9C-101B-9397-08002B2CF9AE}" pid="5" name="TemplateId">
    <vt:lpwstr>636486672340117068</vt:lpwstr>
  </property>
  <property fmtid="{D5CDD505-2E9C-101B-9397-08002B2CF9AE}" pid="6" name="UserProfileId">
    <vt:lpwstr>636650178091902266</vt:lpwstr>
  </property>
  <property fmtid="{D5CDD505-2E9C-101B-9397-08002B2CF9AE}" pid="7" name="ContentTypeId">
    <vt:lpwstr>0x010100CBF8FD7B84C2634D8B6A78D252E44E04</vt:lpwstr>
  </property>
  <property fmtid="{D5CDD505-2E9C-101B-9397-08002B2CF9AE}" pid="8" name="Order">
    <vt:r8>161900</vt:r8>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y fmtid="{D5CDD505-2E9C-101B-9397-08002B2CF9AE}" pid="15" name="MSIP_Label_20ea7001-5c24-4702-a3ac-e436ccb02747_Enabled">
    <vt:lpwstr>true</vt:lpwstr>
  </property>
  <property fmtid="{D5CDD505-2E9C-101B-9397-08002B2CF9AE}" pid="16" name="MSIP_Label_20ea7001-5c24-4702-a3ac-e436ccb02747_SetDate">
    <vt:lpwstr>2023-10-06T14:45:09Z</vt:lpwstr>
  </property>
  <property fmtid="{D5CDD505-2E9C-101B-9397-08002B2CF9AE}" pid="17" name="MSIP_Label_20ea7001-5c24-4702-a3ac-e436ccb02747_Method">
    <vt:lpwstr>Standard</vt:lpwstr>
  </property>
  <property fmtid="{D5CDD505-2E9C-101B-9397-08002B2CF9AE}" pid="18" name="MSIP_Label_20ea7001-5c24-4702-a3ac-e436ccb02747_Name">
    <vt:lpwstr>Confidential</vt:lpwstr>
  </property>
  <property fmtid="{D5CDD505-2E9C-101B-9397-08002B2CF9AE}" pid="19" name="MSIP_Label_20ea7001-5c24-4702-a3ac-e436ccb02747_SiteId">
    <vt:lpwstr>c8823c91-be81-4f89-b024-6c3dd789c106</vt:lpwstr>
  </property>
  <property fmtid="{D5CDD505-2E9C-101B-9397-08002B2CF9AE}" pid="20" name="MSIP_Label_20ea7001-5c24-4702-a3ac-e436ccb02747_ActionId">
    <vt:lpwstr>27046f68-fc6a-4a6c-82a1-c3fc43a93d02</vt:lpwstr>
  </property>
  <property fmtid="{D5CDD505-2E9C-101B-9397-08002B2CF9AE}" pid="21" name="MSIP_Label_20ea7001-5c24-4702-a3ac-e436ccb02747_ContentBits">
    <vt:lpwstr>2</vt:lpwstr>
  </property>
  <property fmtid="{D5CDD505-2E9C-101B-9397-08002B2CF9AE}" pid="22" name="MediaServiceImageTags">
    <vt:lpwstr/>
  </property>
  <property fmtid="{D5CDD505-2E9C-101B-9397-08002B2CF9AE}" pid="23" name="_SourceUrl">
    <vt:lpwstr/>
  </property>
  <property fmtid="{D5CDD505-2E9C-101B-9397-08002B2CF9AE}" pid="24" name="_SharedFileIndex">
    <vt:lpwstr/>
  </property>
</Properties>
</file>